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6"/>
  </p:notesMasterIdLst>
  <p:handoutMasterIdLst>
    <p:handoutMasterId r:id="rId37"/>
  </p:handoutMasterIdLst>
  <p:sldIdLst>
    <p:sldId id="1773" r:id="rId5"/>
    <p:sldId id="1724" r:id="rId6"/>
    <p:sldId id="1779" r:id="rId7"/>
    <p:sldId id="1769" r:id="rId8"/>
    <p:sldId id="1774" r:id="rId9"/>
    <p:sldId id="1798" r:id="rId10"/>
    <p:sldId id="1764" r:id="rId11"/>
    <p:sldId id="1775" r:id="rId12"/>
    <p:sldId id="1776" r:id="rId13"/>
    <p:sldId id="1777" r:id="rId14"/>
    <p:sldId id="1778" r:id="rId15"/>
    <p:sldId id="1780" r:id="rId16"/>
    <p:sldId id="1781" r:id="rId17"/>
    <p:sldId id="1790" r:id="rId18"/>
    <p:sldId id="1782" r:id="rId19"/>
    <p:sldId id="1783" r:id="rId20"/>
    <p:sldId id="1784" r:id="rId21"/>
    <p:sldId id="1785" r:id="rId22"/>
    <p:sldId id="1786" r:id="rId23"/>
    <p:sldId id="1799" r:id="rId24"/>
    <p:sldId id="1791" r:id="rId25"/>
    <p:sldId id="1787" r:id="rId26"/>
    <p:sldId id="1788" r:id="rId27"/>
    <p:sldId id="1789" r:id="rId28"/>
    <p:sldId id="1792" r:id="rId29"/>
    <p:sldId id="1793" r:id="rId30"/>
    <p:sldId id="1794" r:id="rId31"/>
    <p:sldId id="1795" r:id="rId32"/>
    <p:sldId id="1796" r:id="rId33"/>
    <p:sldId id="1797" r:id="rId34"/>
    <p:sldId id="1692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FDA"/>
    <a:srgbClr val="5CAFFF"/>
    <a:srgbClr val="7CCAB7"/>
    <a:srgbClr val="DCF1EC"/>
    <a:srgbClr val="ABDDD1"/>
    <a:srgbClr val="78486A"/>
    <a:srgbClr val="486AE5"/>
    <a:srgbClr val="DBF0EB"/>
    <a:srgbClr val="B2E7E7"/>
    <a:srgbClr val="9C5A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480" autoAdjust="0"/>
    <p:restoredTop sz="95181" autoAdjust="0"/>
  </p:normalViewPr>
  <p:slideViewPr>
    <p:cSldViewPr>
      <p:cViewPr varScale="1">
        <p:scale>
          <a:sx n="90" d="100"/>
          <a:sy n="90" d="100"/>
        </p:scale>
        <p:origin x="1194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29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3163" y="5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viewProps" Target="view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05360CC-6E3B-4518-BA78-62EE7056AB2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25D74F-F8B6-419C-8441-11EC97D0737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F467BC-8287-4D00-A9D9-39597AA57636}" type="datetimeFigureOut">
              <a:rPr lang="en-US" smtClean="0"/>
              <a:t>06-Dec-21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F3E367C-FE14-4E2C-9E9B-02DB364EE55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1EF81B-A1BF-4555-955C-4848E83782C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8B5F34-E6E9-40BC-9CDD-BE92E86C61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3247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C8A7F0-0020-4063-8762-422C410EA2A0}" type="datetimeFigureOut">
              <a:rPr lang="en-US" smtClean="0"/>
              <a:t>06-Dec-21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67401B-FB73-460B-B34B-AE2D26C8FE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93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3" t="24478" b="433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5DB3A09-2611-4EF5-8708-9D2B1C909DB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35709" y="2211710"/>
            <a:ext cx="4324324" cy="130517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E5562249-0FF9-4DC8-8BCC-2B56AE2DA5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35708" y="3639174"/>
            <a:ext cx="4324323" cy="670419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FF18D71-CDF5-41B8-9B8B-AD4A29BE6AA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98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B756879-1046-4B2E-B28C-F6FC7159B68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2" name="Title 1"/>
          <p:cNvSpPr>
            <a:spLocks noGrp="1"/>
          </p:cNvSpPr>
          <p:nvPr>
            <p:ph type="ctrTitle" hasCustomPrompt="1"/>
          </p:nvPr>
        </p:nvSpPr>
        <p:spPr>
          <a:xfrm>
            <a:off x="535709" y="2354182"/>
            <a:ext cx="4972396" cy="115367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defRPr sz="3600">
                <a:solidFill>
                  <a:schemeClr val="accent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Edit title</a:t>
            </a:r>
          </a:p>
        </p:txBody>
      </p:sp>
      <p:sp>
        <p:nvSpPr>
          <p:cNvPr id="5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35709" y="3579862"/>
            <a:ext cx="4972396" cy="478380"/>
          </a:xfrm>
          <a:prstGeom prst="rect">
            <a:avLst/>
          </a:prstGeom>
        </p:spPr>
        <p:txBody>
          <a:bodyPr anchor="t" anchorCtr="0"/>
          <a:lstStyle>
            <a:lvl1pPr marL="0" indent="0" algn="l">
              <a:buNone/>
              <a:defRPr sz="20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FD12520E-FE0C-4AE1-AA26-CEFBDC0DB33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667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7A82EB6-E62E-4833-A038-BF0E57DE18DE}"/>
              </a:ext>
            </a:extLst>
          </p:cNvPr>
          <p:cNvSpPr/>
          <p:nvPr userDrawn="1"/>
        </p:nvSpPr>
        <p:spPr>
          <a:xfrm>
            <a:off x="0" y="5073085"/>
            <a:ext cx="9144000" cy="96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95536" y="70415"/>
            <a:ext cx="8424936" cy="57606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95536" y="771551"/>
            <a:ext cx="8424936" cy="3888432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  <a:lvl2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defRPr sz="20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1600">
                <a:latin typeface="+mn-lt"/>
              </a:defRPr>
            </a:lvl4pPr>
          </a:lstStyle>
          <a:p>
            <a:pPr lvl="0"/>
            <a:r>
              <a:rPr lang="en-US" dirty="0"/>
              <a:t>Edit style</a:t>
            </a:r>
            <a:endParaRPr lang="he-IL" dirty="0"/>
          </a:p>
          <a:p>
            <a:pPr lvl="1"/>
            <a:r>
              <a:rPr lang="en-US" dirty="0"/>
              <a:t>Edit style – 2nd level  </a:t>
            </a:r>
            <a:endParaRPr lang="he-IL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A2B6C60-B097-41F9-8E59-1BD6F73E6EDD}"/>
              </a:ext>
            </a:extLst>
          </p:cNvPr>
          <p:cNvSpPr/>
          <p:nvPr userDrawn="1"/>
        </p:nvSpPr>
        <p:spPr>
          <a:xfrm>
            <a:off x="0" y="0"/>
            <a:ext cx="179512" cy="646479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4C15C4B-B092-4E30-BF9B-FAD6ACDABB6C}"/>
              </a:ext>
            </a:extLst>
          </p:cNvPr>
          <p:cNvSpPr/>
          <p:nvPr userDrawn="1"/>
        </p:nvSpPr>
        <p:spPr>
          <a:xfrm>
            <a:off x="0" y="0"/>
            <a:ext cx="179512" cy="411509"/>
          </a:xfrm>
          <a:prstGeom prst="rect">
            <a:avLst/>
          </a:prstGeom>
          <a:solidFill>
            <a:srgbClr val="50CFDA">
              <a:alpha val="2705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44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ACD8A1-852D-4736-8C78-7B64B96802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"/>
          <a:stretch/>
        </p:blipFill>
        <p:spPr>
          <a:xfrm>
            <a:off x="0" y="0"/>
            <a:ext cx="9144000" cy="314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495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F35EFE-3704-4714-B374-0A9FA5FC42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3155895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ctrTitle" hasCustomPrompt="1"/>
          </p:nvPr>
        </p:nvSpPr>
        <p:spPr>
          <a:xfrm>
            <a:off x="526473" y="3319778"/>
            <a:ext cx="6493799" cy="1240583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 algn="l">
              <a:defRPr sz="280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Edit title Edit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</a:t>
            </a:r>
            <a:r>
              <a:rPr lang="en-US" dirty="0" err="1"/>
              <a:t>titleEdit</a:t>
            </a:r>
            <a:r>
              <a:rPr lang="en-US" dirty="0"/>
              <a:t> title</a:t>
            </a:r>
          </a:p>
        </p:txBody>
      </p:sp>
    </p:spTree>
    <p:extLst>
      <p:ext uri="{BB962C8B-B14F-4D97-AF65-F5344CB8AC3E}">
        <p14:creationId xmlns:p14="http://schemas.microsoft.com/office/powerpoint/2010/main" val="3186206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F9E8093-89E2-4C7E-9402-5C762D902C57}"/>
              </a:ext>
            </a:extLst>
          </p:cNvPr>
          <p:cNvSpPr/>
          <p:nvPr userDrawn="1"/>
        </p:nvSpPr>
        <p:spPr>
          <a:xfrm>
            <a:off x="0" y="0"/>
            <a:ext cx="9144000" cy="5164038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4" name="Circle: Hollow 493">
            <a:extLst>
              <a:ext uri="{FF2B5EF4-FFF2-40B4-BE49-F238E27FC236}">
                <a16:creationId xmlns:a16="http://schemas.microsoft.com/office/drawing/2014/main" id="{52D2D58B-CD91-48FF-A1BA-865529B5B2A4}"/>
              </a:ext>
            </a:extLst>
          </p:cNvPr>
          <p:cNvSpPr/>
          <p:nvPr userDrawn="1"/>
        </p:nvSpPr>
        <p:spPr>
          <a:xfrm>
            <a:off x="2379797" y="-652559"/>
            <a:ext cx="3132348" cy="3132348"/>
          </a:xfrm>
          <a:prstGeom prst="donut">
            <a:avLst>
              <a:gd name="adj" fmla="val 17645"/>
            </a:avLst>
          </a:prstGeom>
          <a:solidFill>
            <a:srgbClr val="FFFFFF">
              <a:alpha val="5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6" name="Circle: Hollow 495">
            <a:extLst>
              <a:ext uri="{FF2B5EF4-FFF2-40B4-BE49-F238E27FC236}">
                <a16:creationId xmlns:a16="http://schemas.microsoft.com/office/drawing/2014/main" id="{8C83A5A7-8C87-4823-85A6-8AC8E6980228}"/>
              </a:ext>
            </a:extLst>
          </p:cNvPr>
          <p:cNvSpPr/>
          <p:nvPr userDrawn="1"/>
        </p:nvSpPr>
        <p:spPr>
          <a:xfrm>
            <a:off x="-789709" y="1342014"/>
            <a:ext cx="1977748" cy="1987879"/>
          </a:xfrm>
          <a:prstGeom prst="donut">
            <a:avLst>
              <a:gd name="adj" fmla="val 25820"/>
            </a:avLst>
          </a:prstGeom>
          <a:solidFill>
            <a:srgbClr val="92D050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441D7DD7-309D-4F67-B5B2-56D74FAEB86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574274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FDBE11-6E75-4297-AA02-D5EC5DE83654}"/>
              </a:ext>
            </a:extLst>
          </p:cNvPr>
          <p:cNvCxnSpPr>
            <a:cxnSpLocks/>
          </p:cNvCxnSpPr>
          <p:nvPr userDrawn="1"/>
        </p:nvCxnSpPr>
        <p:spPr>
          <a:xfrm>
            <a:off x="5574274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AD8A2F5C-1914-4FB2-ACD8-DDA4363D4D50}"/>
              </a:ext>
            </a:extLst>
          </p:cNvPr>
          <p:cNvSpPr txBox="1"/>
          <p:nvPr userDrawn="1"/>
        </p:nvSpPr>
        <p:spPr>
          <a:xfrm>
            <a:off x="5436096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0B5B135-A799-4FBC-A571-15396CA87736}"/>
              </a:ext>
            </a:extLst>
          </p:cNvPr>
          <p:cNvGrpSpPr/>
          <p:nvPr userDrawn="1"/>
        </p:nvGrpSpPr>
        <p:grpSpPr>
          <a:xfrm>
            <a:off x="648195" y="111585"/>
            <a:ext cx="4995651" cy="4577294"/>
            <a:chOff x="554326" y="912946"/>
            <a:chExt cx="3814446" cy="3495008"/>
          </a:xfrm>
        </p:grpSpPr>
        <p:sp>
          <p:nvSpPr>
            <p:cNvPr id="493" name="Graphic 5">
              <a:extLst>
                <a:ext uri="{FF2B5EF4-FFF2-40B4-BE49-F238E27FC236}">
                  <a16:creationId xmlns:a16="http://schemas.microsoft.com/office/drawing/2014/main" id="{F5402788-E2A7-40ED-86EA-69360F8BF228}"/>
                </a:ext>
              </a:extLst>
            </p:cNvPr>
            <p:cNvSpPr/>
            <p:nvPr userDrawn="1"/>
          </p:nvSpPr>
          <p:spPr>
            <a:xfrm flipH="1">
              <a:off x="3109964" y="912946"/>
              <a:ext cx="1258808" cy="2590403"/>
            </a:xfrm>
            <a:custGeom>
              <a:avLst/>
              <a:gdLst>
                <a:gd name="connsiteX0" fmla="*/ 0 w 1553375"/>
                <a:gd name="connsiteY0" fmla="*/ 772676 h 3196570"/>
                <a:gd name="connsiteX1" fmla="*/ 195627 w 1553375"/>
                <a:gd name="connsiteY1" fmla="*/ 1062769 h 3196570"/>
                <a:gd name="connsiteX2" fmla="*/ 495010 w 1553375"/>
                <a:gd name="connsiteY2" fmla="*/ 1172919 h 3196570"/>
                <a:gd name="connsiteX3" fmla="*/ 500137 w 1553375"/>
                <a:gd name="connsiteY3" fmla="*/ 1181605 h 3196570"/>
                <a:gd name="connsiteX4" fmla="*/ 649376 w 1553375"/>
                <a:gd name="connsiteY4" fmla="*/ 2114016 h 3196570"/>
                <a:gd name="connsiteX5" fmla="*/ 800304 w 1553375"/>
                <a:gd name="connsiteY5" fmla="*/ 2730758 h 3196570"/>
                <a:gd name="connsiteX6" fmla="*/ 789506 w 1553375"/>
                <a:gd name="connsiteY6" fmla="*/ 2771657 h 3196570"/>
                <a:gd name="connsiteX7" fmla="*/ 653116 w 1553375"/>
                <a:gd name="connsiteY7" fmla="*/ 2797535 h 3196570"/>
                <a:gd name="connsiteX8" fmla="*/ 704873 w 1553375"/>
                <a:gd name="connsiteY8" fmla="*/ 3163635 h 3196570"/>
                <a:gd name="connsiteX9" fmla="*/ 851940 w 1553375"/>
                <a:gd name="connsiteY9" fmla="*/ 3196571 h 3196570"/>
                <a:gd name="connsiteX10" fmla="*/ 999008 w 1553375"/>
                <a:gd name="connsiteY10" fmla="*/ 3163635 h 3196570"/>
                <a:gd name="connsiteX11" fmla="*/ 1050765 w 1553375"/>
                <a:gd name="connsiteY11" fmla="*/ 2797535 h 3196570"/>
                <a:gd name="connsiteX12" fmla="*/ 892176 w 1553375"/>
                <a:gd name="connsiteY12" fmla="*/ 2770872 h 3196570"/>
                <a:gd name="connsiteX13" fmla="*/ 1003713 w 1553375"/>
                <a:gd name="connsiteY13" fmla="*/ 2164869 h 3196570"/>
                <a:gd name="connsiteX14" fmla="*/ 1071576 w 1553375"/>
                <a:gd name="connsiteY14" fmla="*/ 1941432 h 3196570"/>
                <a:gd name="connsiteX15" fmla="*/ 1113440 w 1553375"/>
                <a:gd name="connsiteY15" fmla="*/ 1659061 h 3196570"/>
                <a:gd name="connsiteX16" fmla="*/ 1130753 w 1553375"/>
                <a:gd name="connsiteY16" fmla="*/ 1621721 h 3196570"/>
                <a:gd name="connsiteX17" fmla="*/ 1405644 w 1553375"/>
                <a:gd name="connsiteY17" fmla="*/ 1470914 h 3196570"/>
                <a:gd name="connsiteX18" fmla="*/ 1553375 w 1553375"/>
                <a:gd name="connsiteY18" fmla="*/ 1160371 h 3196570"/>
                <a:gd name="connsiteX19" fmla="*/ 1247116 w 1553375"/>
                <a:gd name="connsiteY19" fmla="*/ 1316789 h 3196570"/>
                <a:gd name="connsiteX20" fmla="*/ 1141671 w 1553375"/>
                <a:gd name="connsiteY20" fmla="*/ 1472784 h 3196570"/>
                <a:gd name="connsiteX21" fmla="*/ 1108614 w 1553375"/>
                <a:gd name="connsiteY21" fmla="*/ 1328250 h 3196570"/>
                <a:gd name="connsiteX22" fmla="*/ 919743 w 1553375"/>
                <a:gd name="connsiteY22" fmla="*/ 1112234 h 3196570"/>
                <a:gd name="connsiteX23" fmla="*/ 938082 w 1553375"/>
                <a:gd name="connsiteY23" fmla="*/ 1398587 h 3196570"/>
                <a:gd name="connsiteX24" fmla="*/ 991286 w 1553375"/>
                <a:gd name="connsiteY24" fmla="*/ 1493052 h 3196570"/>
                <a:gd name="connsiteX25" fmla="*/ 954489 w 1553375"/>
                <a:gd name="connsiteY25" fmla="*/ 1476162 h 3196570"/>
                <a:gd name="connsiteX26" fmla="*/ 854776 w 1553375"/>
                <a:gd name="connsiteY26" fmla="*/ 1453601 h 3196570"/>
                <a:gd name="connsiteX27" fmla="*/ 876190 w 1553375"/>
                <a:gd name="connsiteY27" fmla="*/ 815928 h 3196570"/>
                <a:gd name="connsiteX28" fmla="*/ 922579 w 1553375"/>
                <a:gd name="connsiteY28" fmla="*/ 751262 h 3196570"/>
                <a:gd name="connsiteX29" fmla="*/ 992131 w 1553375"/>
                <a:gd name="connsiteY29" fmla="*/ 974456 h 3196570"/>
                <a:gd name="connsiteX30" fmla="*/ 1204287 w 1553375"/>
                <a:gd name="connsiteY30" fmla="*/ 1138052 h 3196570"/>
                <a:gd name="connsiteX31" fmla="*/ 1135579 w 1553375"/>
                <a:gd name="connsiteY31" fmla="*/ 879146 h 3196570"/>
                <a:gd name="connsiteX32" fmla="*/ 1034176 w 1553375"/>
                <a:gd name="connsiteY32" fmla="*/ 773159 h 3196570"/>
                <a:gd name="connsiteX33" fmla="*/ 1149694 w 1553375"/>
                <a:gd name="connsiteY33" fmla="*/ 771771 h 3196570"/>
                <a:gd name="connsiteX34" fmla="*/ 1345261 w 1553375"/>
                <a:gd name="connsiteY34" fmla="*/ 663492 h 3196570"/>
                <a:gd name="connsiteX35" fmla="*/ 1124238 w 1553375"/>
                <a:gd name="connsiteY35" fmla="*/ 630314 h 3196570"/>
                <a:gd name="connsiteX36" fmla="*/ 1043526 w 1553375"/>
                <a:gd name="connsiteY36" fmla="*/ 655288 h 3196570"/>
                <a:gd name="connsiteX37" fmla="*/ 1062467 w 1553375"/>
                <a:gd name="connsiteY37" fmla="*/ 630012 h 3196570"/>
                <a:gd name="connsiteX38" fmla="*/ 1106322 w 1553375"/>
                <a:gd name="connsiteY38" fmla="*/ 462978 h 3196570"/>
                <a:gd name="connsiteX39" fmla="*/ 969811 w 1553375"/>
                <a:gd name="connsiteY39" fmla="*/ 568785 h 3196570"/>
                <a:gd name="connsiteX40" fmla="*/ 942485 w 1553375"/>
                <a:gd name="connsiteY40" fmla="*/ 622351 h 3196570"/>
                <a:gd name="connsiteX41" fmla="*/ 927887 w 1553375"/>
                <a:gd name="connsiteY41" fmla="*/ 581754 h 3196570"/>
                <a:gd name="connsiteX42" fmla="*/ 809835 w 1553375"/>
                <a:gd name="connsiteY42" fmla="*/ 455679 h 3196570"/>
                <a:gd name="connsiteX43" fmla="*/ 803200 w 1553375"/>
                <a:gd name="connsiteY43" fmla="*/ 502249 h 3196570"/>
                <a:gd name="connsiteX44" fmla="*/ 779613 w 1553375"/>
                <a:gd name="connsiteY44" fmla="*/ 433903 h 3196570"/>
                <a:gd name="connsiteX45" fmla="*/ 1000093 w 1553375"/>
                <a:gd name="connsiteY45" fmla="*/ 307948 h 3196570"/>
                <a:gd name="connsiteX46" fmla="*/ 1126892 w 1553375"/>
                <a:gd name="connsiteY46" fmla="*/ 41442 h 3196570"/>
                <a:gd name="connsiteX47" fmla="*/ 864005 w 1553375"/>
                <a:gd name="connsiteY47" fmla="*/ 175721 h 3196570"/>
                <a:gd name="connsiteX48" fmla="*/ 773521 w 1553375"/>
                <a:gd name="connsiteY48" fmla="*/ 309577 h 3196570"/>
                <a:gd name="connsiteX49" fmla="*/ 745109 w 1553375"/>
                <a:gd name="connsiteY49" fmla="*/ 185493 h 3196570"/>
                <a:gd name="connsiteX50" fmla="*/ 583142 w 1553375"/>
                <a:gd name="connsiteY50" fmla="*/ 0 h 3196570"/>
                <a:gd name="connsiteX51" fmla="*/ 598886 w 1553375"/>
                <a:gd name="connsiteY51" fmla="*/ 245756 h 3196570"/>
                <a:gd name="connsiteX52" fmla="*/ 644550 w 1553375"/>
                <a:gd name="connsiteY52" fmla="*/ 326830 h 3196570"/>
                <a:gd name="connsiteX53" fmla="*/ 612941 w 1553375"/>
                <a:gd name="connsiteY53" fmla="*/ 312292 h 3196570"/>
                <a:gd name="connsiteX54" fmla="*/ 422864 w 1553375"/>
                <a:gd name="connsiteY54" fmla="*/ 303967 h 3196570"/>
                <a:gd name="connsiteX55" fmla="*/ 568604 w 1553375"/>
                <a:gd name="connsiteY55" fmla="*/ 426302 h 3196570"/>
                <a:gd name="connsiteX56" fmla="*/ 632606 w 1553375"/>
                <a:gd name="connsiteY56" fmla="*/ 443253 h 3196570"/>
                <a:gd name="connsiteX57" fmla="*/ 592311 w 1553375"/>
                <a:gd name="connsiteY57" fmla="*/ 468407 h 3196570"/>
                <a:gd name="connsiteX58" fmla="*/ 484031 w 1553375"/>
                <a:gd name="connsiteY58" fmla="*/ 624885 h 3196570"/>
                <a:gd name="connsiteX59" fmla="*/ 665181 w 1553375"/>
                <a:gd name="connsiteY59" fmla="*/ 566673 h 3196570"/>
                <a:gd name="connsiteX60" fmla="*/ 764231 w 1553375"/>
                <a:gd name="connsiteY60" fmla="*/ 437281 h 3196570"/>
                <a:gd name="connsiteX61" fmla="*/ 767971 w 1553375"/>
                <a:gd name="connsiteY61" fmla="*/ 436497 h 3196570"/>
                <a:gd name="connsiteX62" fmla="*/ 804406 w 1553375"/>
                <a:gd name="connsiteY62" fmla="*/ 545560 h 3196570"/>
                <a:gd name="connsiteX63" fmla="*/ 826786 w 1553375"/>
                <a:gd name="connsiteY63" fmla="*/ 627479 h 3196570"/>
                <a:gd name="connsiteX64" fmla="*/ 827872 w 1553375"/>
                <a:gd name="connsiteY64" fmla="*/ 629711 h 3196570"/>
                <a:gd name="connsiteX65" fmla="*/ 863764 w 1553375"/>
                <a:gd name="connsiteY65" fmla="*/ 813213 h 3196570"/>
                <a:gd name="connsiteX66" fmla="*/ 801812 w 1553375"/>
                <a:gd name="connsiteY66" fmla="*/ 954007 h 3196570"/>
                <a:gd name="connsiteX67" fmla="*/ 650341 w 1553375"/>
                <a:gd name="connsiteY67" fmla="*/ 999732 h 3196570"/>
                <a:gd name="connsiteX68" fmla="*/ 615837 w 1553375"/>
                <a:gd name="connsiteY68" fmla="*/ 1022292 h 3196570"/>
                <a:gd name="connsiteX69" fmla="*/ 655046 w 1553375"/>
                <a:gd name="connsiteY69" fmla="*/ 919200 h 3196570"/>
                <a:gd name="connsiteX70" fmla="*/ 630193 w 1553375"/>
                <a:gd name="connsiteY70" fmla="*/ 628323 h 3196570"/>
                <a:gd name="connsiteX71" fmla="*/ 472811 w 1553375"/>
                <a:gd name="connsiteY71" fmla="*/ 874200 h 3196570"/>
                <a:gd name="connsiteX72" fmla="*/ 461410 w 1553375"/>
                <a:gd name="connsiteY72" fmla="*/ 1024645 h 3196570"/>
                <a:gd name="connsiteX73" fmla="*/ 331716 w 1553375"/>
                <a:gd name="connsiteY73" fmla="*/ 883670 h 3196570"/>
                <a:gd name="connsiteX74" fmla="*/ 0 w 1553375"/>
                <a:gd name="connsiteY74" fmla="*/ 772676 h 3196570"/>
                <a:gd name="connsiteX75" fmla="*/ 782026 w 1553375"/>
                <a:gd name="connsiteY75" fmla="*/ 1082615 h 3196570"/>
                <a:gd name="connsiteX76" fmla="*/ 789506 w 1553375"/>
                <a:gd name="connsiteY76" fmla="*/ 1245005 h 3196570"/>
                <a:gd name="connsiteX77" fmla="*/ 702038 w 1553375"/>
                <a:gd name="connsiteY77" fmla="*/ 1179132 h 3196570"/>
                <a:gd name="connsiteX78" fmla="*/ 650341 w 1553375"/>
                <a:gd name="connsiteY78" fmla="*/ 1156752 h 3196570"/>
                <a:gd name="connsiteX79" fmla="*/ 722427 w 1553375"/>
                <a:gd name="connsiteY79" fmla="*/ 1125565 h 3196570"/>
                <a:gd name="connsiteX80" fmla="*/ 782026 w 1553375"/>
                <a:gd name="connsiteY80" fmla="*/ 1082615 h 3196570"/>
                <a:gd name="connsiteX81" fmla="*/ 873657 w 1553375"/>
                <a:gd name="connsiteY81" fmla="*/ 797770 h 3196570"/>
                <a:gd name="connsiteX82" fmla="*/ 849347 w 1553375"/>
                <a:gd name="connsiteY82" fmla="*/ 667714 h 3196570"/>
                <a:gd name="connsiteX83" fmla="*/ 918537 w 1553375"/>
                <a:gd name="connsiteY83" fmla="*/ 737448 h 3196570"/>
                <a:gd name="connsiteX84" fmla="*/ 873657 w 1553375"/>
                <a:gd name="connsiteY84" fmla="*/ 797770 h 3196570"/>
                <a:gd name="connsiteX85" fmla="*/ 842832 w 1553375"/>
                <a:gd name="connsiteY85" fmla="*/ 1452757 h 3196570"/>
                <a:gd name="connsiteX86" fmla="*/ 835050 w 1553375"/>
                <a:gd name="connsiteY86" fmla="*/ 1452636 h 3196570"/>
                <a:gd name="connsiteX87" fmla="*/ 816591 w 1553375"/>
                <a:gd name="connsiteY87" fmla="*/ 1347795 h 3196570"/>
                <a:gd name="connsiteX88" fmla="*/ 856585 w 1553375"/>
                <a:gd name="connsiteY88" fmla="*/ 1343452 h 3196570"/>
                <a:gd name="connsiteX89" fmla="*/ 803501 w 1553375"/>
                <a:gd name="connsiteY89" fmla="*/ 1260266 h 3196570"/>
                <a:gd name="connsiteX90" fmla="*/ 794875 w 1553375"/>
                <a:gd name="connsiteY90" fmla="*/ 1070490 h 3196570"/>
                <a:gd name="connsiteX91" fmla="*/ 871666 w 1553375"/>
                <a:gd name="connsiteY91" fmla="*/ 956480 h 3196570"/>
                <a:gd name="connsiteX92" fmla="*/ 814661 w 1553375"/>
                <a:gd name="connsiteY92" fmla="*/ 953464 h 3196570"/>
                <a:gd name="connsiteX93" fmla="*/ 866237 w 1553375"/>
                <a:gd name="connsiteY93" fmla="*/ 832335 h 3196570"/>
                <a:gd name="connsiteX94" fmla="*/ 842832 w 1553375"/>
                <a:gd name="connsiteY94" fmla="*/ 1452757 h 3196570"/>
                <a:gd name="connsiteX95" fmla="*/ 824795 w 1553375"/>
                <a:gd name="connsiteY95" fmla="*/ 2629053 h 3196570"/>
                <a:gd name="connsiteX96" fmla="*/ 804587 w 1553375"/>
                <a:gd name="connsiteY96" fmla="*/ 1840211 h 3196570"/>
                <a:gd name="connsiteX97" fmla="*/ 879568 w 1553375"/>
                <a:gd name="connsiteY97" fmla="*/ 1833153 h 3196570"/>
                <a:gd name="connsiteX98" fmla="*/ 824795 w 1553375"/>
                <a:gd name="connsiteY98" fmla="*/ 2629053 h 3196570"/>
                <a:gd name="connsiteX99" fmla="*/ 804768 w 1553375"/>
                <a:gd name="connsiteY99" fmla="*/ 1838763 h 3196570"/>
                <a:gd name="connsiteX100" fmla="*/ 837463 w 1553375"/>
                <a:gd name="connsiteY100" fmla="*/ 1575031 h 3196570"/>
                <a:gd name="connsiteX101" fmla="*/ 845546 w 1553375"/>
                <a:gd name="connsiteY101" fmla="*/ 1580159 h 3196570"/>
                <a:gd name="connsiteX102" fmla="*/ 866780 w 1553375"/>
                <a:gd name="connsiteY102" fmla="*/ 1719263 h 3196570"/>
                <a:gd name="connsiteX103" fmla="*/ 804768 w 1553375"/>
                <a:gd name="connsiteY103" fmla="*/ 1838763 h 3196570"/>
                <a:gd name="connsiteX104" fmla="*/ 977412 w 1553375"/>
                <a:gd name="connsiteY104" fmla="*/ 1628658 h 3196570"/>
                <a:gd name="connsiteX105" fmla="*/ 930421 w 1553375"/>
                <a:gd name="connsiteY105" fmla="*/ 1657975 h 3196570"/>
                <a:gd name="connsiteX106" fmla="*/ 877095 w 1553375"/>
                <a:gd name="connsiteY106" fmla="*/ 1706957 h 3196570"/>
                <a:gd name="connsiteX107" fmla="*/ 858938 w 1553375"/>
                <a:gd name="connsiteY107" fmla="*/ 1588182 h 3196570"/>
                <a:gd name="connsiteX108" fmla="*/ 902793 w 1553375"/>
                <a:gd name="connsiteY108" fmla="*/ 1608933 h 3196570"/>
                <a:gd name="connsiteX109" fmla="*/ 977412 w 1553375"/>
                <a:gd name="connsiteY109" fmla="*/ 1628658 h 3196570"/>
                <a:gd name="connsiteX110" fmla="*/ 880232 w 1553375"/>
                <a:gd name="connsiteY110" fmla="*/ 2770571 h 3196570"/>
                <a:gd name="connsiteX111" fmla="*/ 852001 w 1553375"/>
                <a:gd name="connsiteY111" fmla="*/ 2770269 h 3196570"/>
                <a:gd name="connsiteX112" fmla="*/ 848562 w 1553375"/>
                <a:gd name="connsiteY112" fmla="*/ 2770269 h 3196570"/>
                <a:gd name="connsiteX113" fmla="*/ 829681 w 1553375"/>
                <a:gd name="connsiteY113" fmla="*/ 2661085 h 3196570"/>
                <a:gd name="connsiteX114" fmla="*/ 891331 w 1553375"/>
                <a:gd name="connsiteY114" fmla="*/ 1830499 h 3196570"/>
                <a:gd name="connsiteX115" fmla="*/ 1015295 w 1553375"/>
                <a:gd name="connsiteY115" fmla="*/ 1772408 h 3196570"/>
                <a:gd name="connsiteX116" fmla="*/ 1100772 w 1553375"/>
                <a:gd name="connsiteY116" fmla="*/ 1680656 h 3196570"/>
                <a:gd name="connsiteX117" fmla="*/ 1060054 w 1553375"/>
                <a:gd name="connsiteY117" fmla="*/ 1938296 h 3196570"/>
                <a:gd name="connsiteX118" fmla="*/ 992372 w 1553375"/>
                <a:gd name="connsiteY118" fmla="*/ 2161129 h 3196570"/>
                <a:gd name="connsiteX119" fmla="*/ 880232 w 1553375"/>
                <a:gd name="connsiteY119" fmla="*/ 2770571 h 3196570"/>
                <a:gd name="connsiteX120" fmla="*/ 815144 w 1553375"/>
                <a:gd name="connsiteY120" fmla="*/ 2770752 h 3196570"/>
                <a:gd name="connsiteX121" fmla="*/ 812429 w 1553375"/>
                <a:gd name="connsiteY121" fmla="*/ 2731783 h 3196570"/>
                <a:gd name="connsiteX122" fmla="*/ 822563 w 1553375"/>
                <a:gd name="connsiteY122" fmla="*/ 2691729 h 3196570"/>
                <a:gd name="connsiteX123" fmla="*/ 836498 w 1553375"/>
                <a:gd name="connsiteY123" fmla="*/ 2770450 h 3196570"/>
                <a:gd name="connsiteX124" fmla="*/ 815144 w 1553375"/>
                <a:gd name="connsiteY124" fmla="*/ 2770752 h 3196570"/>
                <a:gd name="connsiteX125" fmla="*/ 803019 w 1553375"/>
                <a:gd name="connsiteY125" fmla="*/ 2767675 h 3196570"/>
                <a:gd name="connsiteX126" fmla="*/ 803200 w 1553375"/>
                <a:gd name="connsiteY126" fmla="*/ 2771114 h 3196570"/>
                <a:gd name="connsiteX127" fmla="*/ 802053 w 1553375"/>
                <a:gd name="connsiteY127" fmla="*/ 2771174 h 3196570"/>
                <a:gd name="connsiteX128" fmla="*/ 803019 w 1553375"/>
                <a:gd name="connsiteY128" fmla="*/ 2767675 h 3196570"/>
                <a:gd name="connsiteX129" fmla="*/ 510271 w 1553375"/>
                <a:gd name="connsiteY129" fmla="*/ 1196987 h 3196570"/>
                <a:gd name="connsiteX130" fmla="*/ 633994 w 1553375"/>
                <a:gd name="connsiteY130" fmla="*/ 1307137 h 3196570"/>
                <a:gd name="connsiteX131" fmla="*/ 804587 w 1553375"/>
                <a:gd name="connsiteY131" fmla="*/ 1348217 h 3196570"/>
                <a:gd name="connsiteX132" fmla="*/ 822985 w 1553375"/>
                <a:gd name="connsiteY132" fmla="*/ 1452696 h 3196570"/>
                <a:gd name="connsiteX133" fmla="*/ 733104 w 1553375"/>
                <a:gd name="connsiteY133" fmla="*/ 1466390 h 3196570"/>
                <a:gd name="connsiteX134" fmla="*/ 826484 w 1553375"/>
                <a:gd name="connsiteY134" fmla="*/ 1567551 h 3196570"/>
                <a:gd name="connsiteX135" fmla="*/ 817556 w 1553375"/>
                <a:gd name="connsiteY135" fmla="*/ 2660783 h 3196570"/>
                <a:gd name="connsiteX136" fmla="*/ 808991 w 1553375"/>
                <a:gd name="connsiteY136" fmla="*/ 2696856 h 3196570"/>
                <a:gd name="connsiteX137" fmla="*/ 660777 w 1553375"/>
                <a:gd name="connsiteY137" fmla="*/ 2110397 h 3196570"/>
                <a:gd name="connsiteX138" fmla="*/ 510271 w 1553375"/>
                <a:gd name="connsiteY138" fmla="*/ 1196987 h 3196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</a:cxnLst>
              <a:rect l="l" t="t" r="r" b="b"/>
              <a:pathLst>
                <a:path w="1553375" h="3196570">
                  <a:moveTo>
                    <a:pt x="0" y="772676"/>
                  </a:moveTo>
                  <a:cubicBezTo>
                    <a:pt x="30403" y="884334"/>
                    <a:pt x="96396" y="987245"/>
                    <a:pt x="195627" y="1062769"/>
                  </a:cubicBezTo>
                  <a:cubicBezTo>
                    <a:pt x="285629" y="1131236"/>
                    <a:pt x="390048" y="1167128"/>
                    <a:pt x="495010" y="1172919"/>
                  </a:cubicBezTo>
                  <a:cubicBezTo>
                    <a:pt x="496699" y="1175814"/>
                    <a:pt x="498388" y="1178770"/>
                    <a:pt x="500137" y="1181605"/>
                  </a:cubicBezTo>
                  <a:cubicBezTo>
                    <a:pt x="456403" y="1529427"/>
                    <a:pt x="554307" y="1826216"/>
                    <a:pt x="649376" y="2114016"/>
                  </a:cubicBezTo>
                  <a:cubicBezTo>
                    <a:pt x="714525" y="2311393"/>
                    <a:pt x="781664" y="2514560"/>
                    <a:pt x="800304" y="2730758"/>
                  </a:cubicBezTo>
                  <a:cubicBezTo>
                    <a:pt x="796805" y="2744270"/>
                    <a:pt x="793186" y="2757903"/>
                    <a:pt x="789506" y="2771657"/>
                  </a:cubicBezTo>
                  <a:cubicBezTo>
                    <a:pt x="710302" y="2775216"/>
                    <a:pt x="653116" y="2785471"/>
                    <a:pt x="653116" y="2797535"/>
                  </a:cubicBezTo>
                  <a:lnTo>
                    <a:pt x="704873" y="3163635"/>
                  </a:lnTo>
                  <a:cubicBezTo>
                    <a:pt x="704873" y="3181792"/>
                    <a:pt x="770746" y="3196571"/>
                    <a:pt x="851940" y="3196571"/>
                  </a:cubicBezTo>
                  <a:cubicBezTo>
                    <a:pt x="933195" y="3196571"/>
                    <a:pt x="999008" y="3181852"/>
                    <a:pt x="999008" y="3163635"/>
                  </a:cubicBezTo>
                  <a:lnTo>
                    <a:pt x="1050765" y="2797535"/>
                  </a:lnTo>
                  <a:cubicBezTo>
                    <a:pt x="1050765" y="2784385"/>
                    <a:pt x="982721" y="2773406"/>
                    <a:pt x="892176" y="2770872"/>
                  </a:cubicBezTo>
                  <a:cubicBezTo>
                    <a:pt x="877457" y="2556787"/>
                    <a:pt x="938926" y="2365925"/>
                    <a:pt x="1003713" y="2164869"/>
                  </a:cubicBezTo>
                  <a:cubicBezTo>
                    <a:pt x="1027058" y="2092481"/>
                    <a:pt x="1051127" y="2017681"/>
                    <a:pt x="1071576" y="1941432"/>
                  </a:cubicBezTo>
                  <a:cubicBezTo>
                    <a:pt x="1103909" y="1820606"/>
                    <a:pt x="1113621" y="1727588"/>
                    <a:pt x="1113440" y="1659061"/>
                  </a:cubicBezTo>
                  <a:cubicBezTo>
                    <a:pt x="1119955" y="1646936"/>
                    <a:pt x="1125746" y="1634449"/>
                    <a:pt x="1130753" y="1621721"/>
                  </a:cubicBezTo>
                  <a:cubicBezTo>
                    <a:pt x="1231975" y="1600789"/>
                    <a:pt x="1328190" y="1550600"/>
                    <a:pt x="1405644" y="1470914"/>
                  </a:cubicBezTo>
                  <a:cubicBezTo>
                    <a:pt x="1491062" y="1383023"/>
                    <a:pt x="1540165" y="1273356"/>
                    <a:pt x="1553375" y="1160371"/>
                  </a:cubicBezTo>
                  <a:cubicBezTo>
                    <a:pt x="1440813" y="1176779"/>
                    <a:pt x="1332593" y="1228959"/>
                    <a:pt x="1247116" y="1316789"/>
                  </a:cubicBezTo>
                  <a:cubicBezTo>
                    <a:pt x="1201693" y="1363539"/>
                    <a:pt x="1166645" y="1416503"/>
                    <a:pt x="1141671" y="1472784"/>
                  </a:cubicBezTo>
                  <a:cubicBezTo>
                    <a:pt x="1138897" y="1424344"/>
                    <a:pt x="1128159" y="1375604"/>
                    <a:pt x="1108614" y="1328250"/>
                  </a:cubicBezTo>
                  <a:cubicBezTo>
                    <a:pt x="1069586" y="1233724"/>
                    <a:pt x="1001843" y="1159768"/>
                    <a:pt x="919743" y="1112234"/>
                  </a:cubicBezTo>
                  <a:cubicBezTo>
                    <a:pt x="895011" y="1203864"/>
                    <a:pt x="899113" y="1304061"/>
                    <a:pt x="938082" y="1398587"/>
                  </a:cubicBezTo>
                  <a:cubicBezTo>
                    <a:pt x="952257" y="1432910"/>
                    <a:pt x="970234" y="1464459"/>
                    <a:pt x="991286" y="1493052"/>
                  </a:cubicBezTo>
                  <a:cubicBezTo>
                    <a:pt x="979463" y="1486779"/>
                    <a:pt x="967217" y="1481108"/>
                    <a:pt x="954489" y="1476162"/>
                  </a:cubicBezTo>
                  <a:cubicBezTo>
                    <a:pt x="921674" y="1463373"/>
                    <a:pt x="888134" y="1456014"/>
                    <a:pt x="854776" y="1453601"/>
                  </a:cubicBezTo>
                  <a:cubicBezTo>
                    <a:pt x="884575" y="1241868"/>
                    <a:pt x="906774" y="1043043"/>
                    <a:pt x="876190" y="815928"/>
                  </a:cubicBezTo>
                  <a:cubicBezTo>
                    <a:pt x="889642" y="794392"/>
                    <a:pt x="905025" y="772857"/>
                    <a:pt x="922579" y="751262"/>
                  </a:cubicBezTo>
                  <a:cubicBezTo>
                    <a:pt x="923906" y="828173"/>
                    <a:pt x="946406" y="905628"/>
                    <a:pt x="992131" y="974456"/>
                  </a:cubicBezTo>
                  <a:cubicBezTo>
                    <a:pt x="1044974" y="1053962"/>
                    <a:pt x="1120438" y="1109399"/>
                    <a:pt x="1204287" y="1138052"/>
                  </a:cubicBezTo>
                  <a:cubicBezTo>
                    <a:pt x="1210319" y="1049619"/>
                    <a:pt x="1188422" y="958652"/>
                    <a:pt x="1135579" y="879146"/>
                  </a:cubicBezTo>
                  <a:cubicBezTo>
                    <a:pt x="1107468" y="836860"/>
                    <a:pt x="1072964" y="801450"/>
                    <a:pt x="1034176" y="773159"/>
                  </a:cubicBezTo>
                  <a:cubicBezTo>
                    <a:pt x="1071516" y="779010"/>
                    <a:pt x="1110424" y="778829"/>
                    <a:pt x="1149694" y="771771"/>
                  </a:cubicBezTo>
                  <a:cubicBezTo>
                    <a:pt x="1228114" y="757656"/>
                    <a:pt x="1295555" y="718205"/>
                    <a:pt x="1345261" y="663492"/>
                  </a:cubicBezTo>
                  <a:cubicBezTo>
                    <a:pt x="1279570" y="629590"/>
                    <a:pt x="1202598" y="616199"/>
                    <a:pt x="1124238" y="630314"/>
                  </a:cubicBezTo>
                  <a:cubicBezTo>
                    <a:pt x="1095766" y="635441"/>
                    <a:pt x="1068801" y="643947"/>
                    <a:pt x="1043526" y="655288"/>
                  </a:cubicBezTo>
                  <a:cubicBezTo>
                    <a:pt x="1050222" y="647325"/>
                    <a:pt x="1056616" y="638940"/>
                    <a:pt x="1062467" y="630012"/>
                  </a:cubicBezTo>
                  <a:cubicBezTo>
                    <a:pt x="1096369" y="578678"/>
                    <a:pt x="1110364" y="519983"/>
                    <a:pt x="1106322" y="462978"/>
                  </a:cubicBezTo>
                  <a:cubicBezTo>
                    <a:pt x="1052333" y="481618"/>
                    <a:pt x="1003773" y="517450"/>
                    <a:pt x="969811" y="568785"/>
                  </a:cubicBezTo>
                  <a:cubicBezTo>
                    <a:pt x="958471" y="585916"/>
                    <a:pt x="949422" y="603893"/>
                    <a:pt x="942485" y="622351"/>
                  </a:cubicBezTo>
                  <a:cubicBezTo>
                    <a:pt x="938745" y="608658"/>
                    <a:pt x="933919" y="595086"/>
                    <a:pt x="927887" y="581754"/>
                  </a:cubicBezTo>
                  <a:cubicBezTo>
                    <a:pt x="902491" y="525714"/>
                    <a:pt x="860205" y="482644"/>
                    <a:pt x="809835" y="455679"/>
                  </a:cubicBezTo>
                  <a:cubicBezTo>
                    <a:pt x="806276" y="470941"/>
                    <a:pt x="804104" y="486504"/>
                    <a:pt x="803200" y="502249"/>
                  </a:cubicBezTo>
                  <a:cubicBezTo>
                    <a:pt x="795840" y="479808"/>
                    <a:pt x="788119" y="457067"/>
                    <a:pt x="779613" y="433903"/>
                  </a:cubicBezTo>
                  <a:cubicBezTo>
                    <a:pt x="860808" y="414177"/>
                    <a:pt x="937599" y="372253"/>
                    <a:pt x="1000093" y="307948"/>
                  </a:cubicBezTo>
                  <a:cubicBezTo>
                    <a:pt x="1073386" y="232545"/>
                    <a:pt x="1115552" y="138381"/>
                    <a:pt x="1126892" y="41442"/>
                  </a:cubicBezTo>
                  <a:cubicBezTo>
                    <a:pt x="1030255" y="55557"/>
                    <a:pt x="937358" y="100257"/>
                    <a:pt x="864005" y="175721"/>
                  </a:cubicBezTo>
                  <a:cubicBezTo>
                    <a:pt x="824976" y="215835"/>
                    <a:pt x="794935" y="261259"/>
                    <a:pt x="773521" y="309577"/>
                  </a:cubicBezTo>
                  <a:cubicBezTo>
                    <a:pt x="771108" y="268015"/>
                    <a:pt x="761878" y="226151"/>
                    <a:pt x="745109" y="185493"/>
                  </a:cubicBezTo>
                  <a:cubicBezTo>
                    <a:pt x="711810" y="104238"/>
                    <a:pt x="653659" y="40839"/>
                    <a:pt x="583142" y="0"/>
                  </a:cubicBezTo>
                  <a:cubicBezTo>
                    <a:pt x="561908" y="78661"/>
                    <a:pt x="565407" y="164621"/>
                    <a:pt x="598886" y="245756"/>
                  </a:cubicBezTo>
                  <a:cubicBezTo>
                    <a:pt x="611071" y="275193"/>
                    <a:pt x="626514" y="302278"/>
                    <a:pt x="644550" y="326830"/>
                  </a:cubicBezTo>
                  <a:cubicBezTo>
                    <a:pt x="634416" y="321461"/>
                    <a:pt x="623860" y="316575"/>
                    <a:pt x="612941" y="312292"/>
                  </a:cubicBezTo>
                  <a:cubicBezTo>
                    <a:pt x="549723" y="287740"/>
                    <a:pt x="483247" y="286353"/>
                    <a:pt x="422864" y="303967"/>
                  </a:cubicBezTo>
                  <a:cubicBezTo>
                    <a:pt x="455498" y="357775"/>
                    <a:pt x="505385" y="401751"/>
                    <a:pt x="568604" y="426302"/>
                  </a:cubicBezTo>
                  <a:cubicBezTo>
                    <a:pt x="589717" y="434506"/>
                    <a:pt x="611131" y="440056"/>
                    <a:pt x="632606" y="443253"/>
                  </a:cubicBezTo>
                  <a:cubicBezTo>
                    <a:pt x="618732" y="450431"/>
                    <a:pt x="605220" y="458816"/>
                    <a:pt x="592311" y="468407"/>
                  </a:cubicBezTo>
                  <a:cubicBezTo>
                    <a:pt x="537839" y="508824"/>
                    <a:pt x="501283" y="564321"/>
                    <a:pt x="484031" y="624885"/>
                  </a:cubicBezTo>
                  <a:cubicBezTo>
                    <a:pt x="546948" y="625911"/>
                    <a:pt x="610709" y="607090"/>
                    <a:pt x="665181" y="566673"/>
                  </a:cubicBezTo>
                  <a:cubicBezTo>
                    <a:pt x="711388" y="532410"/>
                    <a:pt x="744686" y="487168"/>
                    <a:pt x="764231" y="437281"/>
                  </a:cubicBezTo>
                  <a:cubicBezTo>
                    <a:pt x="765498" y="437039"/>
                    <a:pt x="766704" y="436798"/>
                    <a:pt x="767971" y="436497"/>
                  </a:cubicBezTo>
                  <a:cubicBezTo>
                    <a:pt x="781604" y="473776"/>
                    <a:pt x="793669" y="510090"/>
                    <a:pt x="804406" y="545560"/>
                  </a:cubicBezTo>
                  <a:cubicBezTo>
                    <a:pt x="807422" y="573188"/>
                    <a:pt x="814721" y="600756"/>
                    <a:pt x="826786" y="627479"/>
                  </a:cubicBezTo>
                  <a:cubicBezTo>
                    <a:pt x="827148" y="628263"/>
                    <a:pt x="827510" y="628987"/>
                    <a:pt x="827872" y="629711"/>
                  </a:cubicBezTo>
                  <a:cubicBezTo>
                    <a:pt x="843978" y="693291"/>
                    <a:pt x="855681" y="754217"/>
                    <a:pt x="863764" y="813213"/>
                  </a:cubicBezTo>
                  <a:cubicBezTo>
                    <a:pt x="834929" y="859903"/>
                    <a:pt x="814842" y="906593"/>
                    <a:pt x="801812" y="954007"/>
                  </a:cubicBezTo>
                  <a:cubicBezTo>
                    <a:pt x="750115" y="957385"/>
                    <a:pt x="698358" y="972224"/>
                    <a:pt x="650341" y="999732"/>
                  </a:cubicBezTo>
                  <a:cubicBezTo>
                    <a:pt x="638277" y="1006669"/>
                    <a:pt x="626755" y="1014209"/>
                    <a:pt x="615837" y="1022292"/>
                  </a:cubicBezTo>
                  <a:cubicBezTo>
                    <a:pt x="632667" y="990321"/>
                    <a:pt x="645998" y="955816"/>
                    <a:pt x="655046" y="919200"/>
                  </a:cubicBezTo>
                  <a:cubicBezTo>
                    <a:pt x="679960" y="818220"/>
                    <a:pt x="668921" y="716817"/>
                    <a:pt x="630193" y="628323"/>
                  </a:cubicBezTo>
                  <a:cubicBezTo>
                    <a:pt x="554729" y="688586"/>
                    <a:pt x="497785" y="773219"/>
                    <a:pt x="472811" y="874200"/>
                  </a:cubicBezTo>
                  <a:cubicBezTo>
                    <a:pt x="460324" y="924810"/>
                    <a:pt x="456886" y="975542"/>
                    <a:pt x="461410" y="1024645"/>
                  </a:cubicBezTo>
                  <a:cubicBezTo>
                    <a:pt x="427810" y="971802"/>
                    <a:pt x="384498" y="923785"/>
                    <a:pt x="331716" y="883670"/>
                  </a:cubicBezTo>
                  <a:cubicBezTo>
                    <a:pt x="232545" y="808267"/>
                    <a:pt x="115760" y="772133"/>
                    <a:pt x="0" y="772676"/>
                  </a:cubicBezTo>
                  <a:close/>
                  <a:moveTo>
                    <a:pt x="782026" y="1082615"/>
                  </a:moveTo>
                  <a:cubicBezTo>
                    <a:pt x="779553" y="1134734"/>
                    <a:pt x="782810" y="1188542"/>
                    <a:pt x="789506" y="1245005"/>
                  </a:cubicBezTo>
                  <a:cubicBezTo>
                    <a:pt x="764593" y="1219247"/>
                    <a:pt x="735397" y="1196867"/>
                    <a:pt x="702038" y="1179132"/>
                  </a:cubicBezTo>
                  <a:cubicBezTo>
                    <a:pt x="685148" y="1170144"/>
                    <a:pt x="667835" y="1162724"/>
                    <a:pt x="650341" y="1156752"/>
                  </a:cubicBezTo>
                  <a:cubicBezTo>
                    <a:pt x="674953" y="1149212"/>
                    <a:pt x="699143" y="1138897"/>
                    <a:pt x="722427" y="1125565"/>
                  </a:cubicBezTo>
                  <a:cubicBezTo>
                    <a:pt x="744143" y="1113078"/>
                    <a:pt x="764050" y="1098661"/>
                    <a:pt x="782026" y="1082615"/>
                  </a:cubicBezTo>
                  <a:close/>
                  <a:moveTo>
                    <a:pt x="873657" y="797770"/>
                  </a:moveTo>
                  <a:cubicBezTo>
                    <a:pt x="867443" y="755484"/>
                    <a:pt x="859481" y="712233"/>
                    <a:pt x="849347" y="667714"/>
                  </a:cubicBezTo>
                  <a:cubicBezTo>
                    <a:pt x="868228" y="695583"/>
                    <a:pt x="891814" y="718989"/>
                    <a:pt x="918537" y="737448"/>
                  </a:cubicBezTo>
                  <a:cubicBezTo>
                    <a:pt x="901767" y="757595"/>
                    <a:pt x="886928" y="777683"/>
                    <a:pt x="873657" y="797770"/>
                  </a:cubicBezTo>
                  <a:close/>
                  <a:moveTo>
                    <a:pt x="842832" y="1452757"/>
                  </a:moveTo>
                  <a:cubicBezTo>
                    <a:pt x="840238" y="1452636"/>
                    <a:pt x="837644" y="1452636"/>
                    <a:pt x="835050" y="1452636"/>
                  </a:cubicBezTo>
                  <a:cubicBezTo>
                    <a:pt x="828475" y="1416503"/>
                    <a:pt x="822201" y="1381636"/>
                    <a:pt x="816591" y="1347795"/>
                  </a:cubicBezTo>
                  <a:cubicBezTo>
                    <a:pt x="830043" y="1347131"/>
                    <a:pt x="843375" y="1345683"/>
                    <a:pt x="856585" y="1343452"/>
                  </a:cubicBezTo>
                  <a:cubicBezTo>
                    <a:pt x="843013" y="1313592"/>
                    <a:pt x="825217" y="1285542"/>
                    <a:pt x="803501" y="1260266"/>
                  </a:cubicBezTo>
                  <a:cubicBezTo>
                    <a:pt x="794935" y="1193670"/>
                    <a:pt x="790833" y="1130934"/>
                    <a:pt x="794875" y="1070490"/>
                  </a:cubicBezTo>
                  <a:cubicBezTo>
                    <a:pt x="828234" y="1037494"/>
                    <a:pt x="854112" y="998585"/>
                    <a:pt x="871666" y="956480"/>
                  </a:cubicBezTo>
                  <a:cubicBezTo>
                    <a:pt x="852845" y="953946"/>
                    <a:pt x="833783" y="952921"/>
                    <a:pt x="814661" y="953464"/>
                  </a:cubicBezTo>
                  <a:cubicBezTo>
                    <a:pt x="826243" y="912686"/>
                    <a:pt x="842952" y="872450"/>
                    <a:pt x="866237" y="832335"/>
                  </a:cubicBezTo>
                  <a:cubicBezTo>
                    <a:pt x="893744" y="1052333"/>
                    <a:pt x="871907" y="1246392"/>
                    <a:pt x="842832" y="1452757"/>
                  </a:cubicBezTo>
                  <a:close/>
                  <a:moveTo>
                    <a:pt x="824795" y="2629053"/>
                  </a:moveTo>
                  <a:cubicBezTo>
                    <a:pt x="777985" y="2313745"/>
                    <a:pt x="783233" y="2061354"/>
                    <a:pt x="804587" y="1840211"/>
                  </a:cubicBezTo>
                  <a:cubicBezTo>
                    <a:pt x="829621" y="1840633"/>
                    <a:pt x="854776" y="1838220"/>
                    <a:pt x="879568" y="1833153"/>
                  </a:cubicBezTo>
                  <a:cubicBezTo>
                    <a:pt x="899716" y="2051220"/>
                    <a:pt x="896218" y="2308558"/>
                    <a:pt x="824795" y="2629053"/>
                  </a:cubicBezTo>
                  <a:close/>
                  <a:moveTo>
                    <a:pt x="804768" y="1838763"/>
                  </a:moveTo>
                  <a:cubicBezTo>
                    <a:pt x="813756" y="1746167"/>
                    <a:pt x="825519" y="1659001"/>
                    <a:pt x="837463" y="1575031"/>
                  </a:cubicBezTo>
                  <a:cubicBezTo>
                    <a:pt x="840117" y="1576781"/>
                    <a:pt x="842832" y="1578470"/>
                    <a:pt x="845546" y="1580159"/>
                  </a:cubicBezTo>
                  <a:cubicBezTo>
                    <a:pt x="853087" y="1624798"/>
                    <a:pt x="860386" y="1671065"/>
                    <a:pt x="866780" y="1719263"/>
                  </a:cubicBezTo>
                  <a:cubicBezTo>
                    <a:pt x="838006" y="1755155"/>
                    <a:pt x="817194" y="1795873"/>
                    <a:pt x="804768" y="1838763"/>
                  </a:cubicBezTo>
                  <a:close/>
                  <a:moveTo>
                    <a:pt x="977412" y="1628658"/>
                  </a:moveTo>
                  <a:cubicBezTo>
                    <a:pt x="961246" y="1637043"/>
                    <a:pt x="945501" y="1646755"/>
                    <a:pt x="930421" y="1657975"/>
                  </a:cubicBezTo>
                  <a:cubicBezTo>
                    <a:pt x="910574" y="1672694"/>
                    <a:pt x="892779" y="1689162"/>
                    <a:pt x="877095" y="1706957"/>
                  </a:cubicBezTo>
                  <a:cubicBezTo>
                    <a:pt x="871485" y="1666058"/>
                    <a:pt x="865392" y="1626487"/>
                    <a:pt x="858938" y="1588182"/>
                  </a:cubicBezTo>
                  <a:cubicBezTo>
                    <a:pt x="872872" y="1596023"/>
                    <a:pt x="887471" y="1602961"/>
                    <a:pt x="902793" y="1608933"/>
                  </a:cubicBezTo>
                  <a:cubicBezTo>
                    <a:pt x="927404" y="1618464"/>
                    <a:pt x="952438" y="1624918"/>
                    <a:pt x="977412" y="1628658"/>
                  </a:cubicBezTo>
                  <a:close/>
                  <a:moveTo>
                    <a:pt x="880232" y="2770571"/>
                  </a:moveTo>
                  <a:cubicBezTo>
                    <a:pt x="871002" y="2770390"/>
                    <a:pt x="861592" y="2770269"/>
                    <a:pt x="852001" y="2770269"/>
                  </a:cubicBezTo>
                  <a:cubicBezTo>
                    <a:pt x="850855" y="2770269"/>
                    <a:pt x="849709" y="2770269"/>
                    <a:pt x="848562" y="2770269"/>
                  </a:cubicBezTo>
                  <a:cubicBezTo>
                    <a:pt x="841565" y="2733050"/>
                    <a:pt x="835291" y="2696675"/>
                    <a:pt x="829681" y="2661085"/>
                  </a:cubicBezTo>
                  <a:cubicBezTo>
                    <a:pt x="908101" y="2324543"/>
                    <a:pt x="912384" y="2056468"/>
                    <a:pt x="891331" y="1830499"/>
                  </a:cubicBezTo>
                  <a:cubicBezTo>
                    <a:pt x="934884" y="1819942"/>
                    <a:pt x="977050" y="1800759"/>
                    <a:pt x="1015295" y="1772408"/>
                  </a:cubicBezTo>
                  <a:cubicBezTo>
                    <a:pt x="1050222" y="1746529"/>
                    <a:pt x="1078755" y="1715282"/>
                    <a:pt x="1100772" y="1680656"/>
                  </a:cubicBezTo>
                  <a:cubicBezTo>
                    <a:pt x="1099083" y="1745986"/>
                    <a:pt x="1088708" y="1831223"/>
                    <a:pt x="1060054" y="1938296"/>
                  </a:cubicBezTo>
                  <a:cubicBezTo>
                    <a:pt x="1039726" y="2014242"/>
                    <a:pt x="1015657" y="2088922"/>
                    <a:pt x="992372" y="2161129"/>
                  </a:cubicBezTo>
                  <a:cubicBezTo>
                    <a:pt x="927344" y="2363029"/>
                    <a:pt x="865634" y="2554736"/>
                    <a:pt x="880232" y="2770571"/>
                  </a:cubicBezTo>
                  <a:close/>
                  <a:moveTo>
                    <a:pt x="815144" y="2770752"/>
                  </a:moveTo>
                  <a:cubicBezTo>
                    <a:pt x="814359" y="2757722"/>
                    <a:pt x="813515" y="2744692"/>
                    <a:pt x="812429" y="2731783"/>
                  </a:cubicBezTo>
                  <a:cubicBezTo>
                    <a:pt x="815867" y="2718331"/>
                    <a:pt x="819306" y="2704940"/>
                    <a:pt x="822563" y="2691729"/>
                  </a:cubicBezTo>
                  <a:cubicBezTo>
                    <a:pt x="826846" y="2717547"/>
                    <a:pt x="831491" y="2743788"/>
                    <a:pt x="836498" y="2770450"/>
                  </a:cubicBezTo>
                  <a:cubicBezTo>
                    <a:pt x="829259" y="2770450"/>
                    <a:pt x="822141" y="2770571"/>
                    <a:pt x="815144" y="2770752"/>
                  </a:cubicBezTo>
                  <a:close/>
                  <a:moveTo>
                    <a:pt x="803019" y="2767675"/>
                  </a:moveTo>
                  <a:cubicBezTo>
                    <a:pt x="803079" y="2768821"/>
                    <a:pt x="803139" y="2769968"/>
                    <a:pt x="803200" y="2771114"/>
                  </a:cubicBezTo>
                  <a:cubicBezTo>
                    <a:pt x="802838" y="2771114"/>
                    <a:pt x="802415" y="2771114"/>
                    <a:pt x="802053" y="2771174"/>
                  </a:cubicBezTo>
                  <a:cubicBezTo>
                    <a:pt x="802355" y="2769968"/>
                    <a:pt x="802717" y="2768821"/>
                    <a:pt x="803019" y="2767675"/>
                  </a:cubicBezTo>
                  <a:close/>
                  <a:moveTo>
                    <a:pt x="510271" y="1196987"/>
                  </a:moveTo>
                  <a:cubicBezTo>
                    <a:pt x="541096" y="1241687"/>
                    <a:pt x="582719" y="1279871"/>
                    <a:pt x="633994" y="1307137"/>
                  </a:cubicBezTo>
                  <a:cubicBezTo>
                    <a:pt x="688405" y="1336092"/>
                    <a:pt x="747039" y="1349182"/>
                    <a:pt x="804587" y="1348217"/>
                  </a:cubicBezTo>
                  <a:cubicBezTo>
                    <a:pt x="810197" y="1381937"/>
                    <a:pt x="816471" y="1416744"/>
                    <a:pt x="822985" y="1452696"/>
                  </a:cubicBezTo>
                  <a:cubicBezTo>
                    <a:pt x="792341" y="1453299"/>
                    <a:pt x="762120" y="1457944"/>
                    <a:pt x="733104" y="1466390"/>
                  </a:cubicBezTo>
                  <a:cubicBezTo>
                    <a:pt x="756811" y="1505479"/>
                    <a:pt x="788300" y="1540044"/>
                    <a:pt x="826484" y="1567551"/>
                  </a:cubicBezTo>
                  <a:cubicBezTo>
                    <a:pt x="784620" y="1861082"/>
                    <a:pt x="744083" y="2192315"/>
                    <a:pt x="817556" y="2660783"/>
                  </a:cubicBezTo>
                  <a:cubicBezTo>
                    <a:pt x="814782" y="2672727"/>
                    <a:pt x="812007" y="2684671"/>
                    <a:pt x="808991" y="2696856"/>
                  </a:cubicBezTo>
                  <a:cubicBezTo>
                    <a:pt x="786671" y="2491698"/>
                    <a:pt x="722849" y="2298363"/>
                    <a:pt x="660777" y="2110397"/>
                  </a:cubicBezTo>
                  <a:cubicBezTo>
                    <a:pt x="567397" y="1827664"/>
                    <a:pt x="471182" y="1536243"/>
                    <a:pt x="510271" y="1196987"/>
                  </a:cubicBezTo>
                  <a:close/>
                </a:path>
              </a:pathLst>
            </a:custGeom>
            <a:solidFill>
              <a:srgbClr val="B2E7E7"/>
            </a:solidFill>
            <a:ln w="601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pic>
          <p:nvPicPr>
            <p:cNvPr id="495" name="Graphic 494">
              <a:extLst>
                <a:ext uri="{FF2B5EF4-FFF2-40B4-BE49-F238E27FC236}">
                  <a16:creationId xmlns:a16="http://schemas.microsoft.com/office/drawing/2014/main" id="{D78DCC9A-5050-4F54-ABEC-5C1D93F80E3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 flipH="1">
              <a:off x="554326" y="1275606"/>
              <a:ext cx="3137603" cy="3132348"/>
            </a:xfrm>
            <a:prstGeom prst="rect">
              <a:avLst/>
            </a:prstGeom>
          </p:spPr>
        </p:pic>
      </p:grpSp>
      <p:pic>
        <p:nvPicPr>
          <p:cNvPr id="13" name="Graphic 12">
            <a:extLst>
              <a:ext uri="{FF2B5EF4-FFF2-40B4-BE49-F238E27FC236}">
                <a16:creationId xmlns:a16="http://schemas.microsoft.com/office/drawing/2014/main" id="{EC36F276-8329-46CA-A2A8-1328A7FCA5F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177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AE48ADE-7190-40E7-8D3B-EDF3C8E83C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77730" y="2610030"/>
            <a:ext cx="3246198" cy="47838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Edit sub title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0A75DC-8F95-4C5D-A661-58C32F965E68}"/>
              </a:ext>
            </a:extLst>
          </p:cNvPr>
          <p:cNvCxnSpPr>
            <a:cxnSpLocks/>
          </p:cNvCxnSpPr>
          <p:nvPr userDrawn="1"/>
        </p:nvCxnSpPr>
        <p:spPr>
          <a:xfrm>
            <a:off x="677730" y="2479789"/>
            <a:ext cx="3246198" cy="0"/>
          </a:xfrm>
          <a:prstGeom prst="line">
            <a:avLst/>
          </a:prstGeom>
          <a:ln w="22225" cap="rnd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6" name="TextBox 205">
            <a:extLst>
              <a:ext uri="{FF2B5EF4-FFF2-40B4-BE49-F238E27FC236}">
                <a16:creationId xmlns:a16="http://schemas.microsoft.com/office/drawing/2014/main" id="{4CF5293E-D289-4554-95DC-C7EFB5729A39}"/>
              </a:ext>
            </a:extLst>
          </p:cNvPr>
          <p:cNvSpPr txBox="1"/>
          <p:nvPr userDrawn="1"/>
        </p:nvSpPr>
        <p:spPr>
          <a:xfrm>
            <a:off x="539552" y="1464126"/>
            <a:ext cx="37700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50CFDA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Thank you!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F5996066-51BF-4587-91EE-9F9F1D54455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12360" y="4215386"/>
            <a:ext cx="1020838" cy="52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2572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49694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0150"/>
            <a:ext cx="8496944" cy="34598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43498" y="4861198"/>
            <a:ext cx="2281394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srgbClr val="787878"/>
                </a:solidFill>
                <a:latin typeface="+mn-lt"/>
                <a:cs typeface="Arial" pitchFamily="34" charset="0"/>
              </a:rPr>
              <a:t>© 2021 Ex Libris | Confidential &amp; Proprietary</a:t>
            </a:r>
            <a:endParaRPr lang="en-US" sz="900" dirty="0">
              <a:solidFill>
                <a:srgbClr val="787878"/>
              </a:solidFill>
              <a:latin typeface="+mn-lt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E1B6DBC0-3767-48D1-8E90-3F81BA98479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36386" y="4710363"/>
            <a:ext cx="584086" cy="301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38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2" r:id="rId2"/>
    <p:sldLayoutId id="2147483768" r:id="rId3"/>
    <p:sldLayoutId id="2147483843" r:id="rId4"/>
    <p:sldLayoutId id="2147483839" r:id="rId5"/>
    <p:sldLayoutId id="2147483802" r:id="rId6"/>
    <p:sldLayoutId id="2147483793" r:id="rId7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ts val="3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s.exlibrisgroup.com/alma/integrations/linked_data/BIBFRAME" TargetMode="External"/><Relationship Id="rId2" Type="http://schemas.openxmlformats.org/officeDocument/2006/relationships/hyperlink" Target="https://developers.exlibrisgroup.com/alma/integrations/linked_data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evelopers.exlibrisgroup.com/alma/integrations/linked_data/RDA-RDF" TargetMode="External"/><Relationship Id="rId4" Type="http://schemas.openxmlformats.org/officeDocument/2006/relationships/hyperlink" Target="https://developers.exlibrisgroup.com/alma/integrations/linked_data/JSONLD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hyperlink" Target="http://ld.ncl.edu.tw/classification/155367" TargetMode="Externa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ld.ncl.edu.tw/authority/23372" TargetMode="Externa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ld.ncl.edu.tw/subject/101307" TargetMode="Externa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ld.ncl.edu.tw/classification/155367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urldefense.com/v3/__http:/ld.ncl.edu.tw/subject__;!!NkSChLMW7qAT!q4l_Ui7EG7F6HuYlQXIQXOszkaTr5xrmUAmi6mrGyOlJ1XQ6md-qc0EVObvzS8l2de0PRg$" TargetMode="External"/><Relationship Id="rId2" Type="http://schemas.openxmlformats.org/officeDocument/2006/relationships/hyperlink" Target="https://urldefense.com/v3/__http:/ld.ncl.edu.tw/authority__;!!NkSChLMW7qAT!q4l_Ui7EG7F6HuYlQXIQXOszkaTr5xrmUAmi6mrGyOlJ1XQ6md-qc0EVObvzS8km-pd9kQ$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urldefense.com/v3/__http:/ld.ncl.edu.tw/classification__;!!NkSChLMW7qAT!q4l_Ui7EG7F6HuYlQXIQXOszkaTr5xrmUAmi6mrGyOlJ1XQ6md-qc0EVObvzS8nV9dxmzg$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knowledge.exlibrisgroup.com/Alma/Product_Documentation/010Alma_Online_Help_(English)/Metadata_Management/060Working_with_Authority_Records#Authority_Vocabularies_in_the_Community_Zone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B7483-7985-4416-AF5C-083AD7FCFB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7676" y="1874017"/>
            <a:ext cx="4324324" cy="1584176"/>
          </a:xfrm>
        </p:spPr>
        <p:txBody>
          <a:bodyPr/>
          <a:lstStyle/>
          <a:p>
            <a:r>
              <a:rPr lang="en-US" sz="3200" b="1" dirty="0"/>
              <a:t>Traditional Chinese Authority URI enrichment to Linked Data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186F82-9AE0-4066-B13B-4D9F678D58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23528" y="4011910"/>
            <a:ext cx="4324323" cy="67041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Yoel Kortick</a:t>
            </a:r>
          </a:p>
          <a:p>
            <a:r>
              <a:rPr lang="en-US" dirty="0"/>
              <a:t>Senior Librarian</a:t>
            </a:r>
          </a:p>
        </p:txBody>
      </p:sp>
    </p:spTree>
    <p:extLst>
      <p:ext uri="{BB962C8B-B14F-4D97-AF65-F5344CB8AC3E}">
        <p14:creationId xmlns:p14="http://schemas.microsoft.com/office/powerpoint/2010/main" val="72717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A30E047-C54F-4B45-B538-B00EEA3D72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25" y="1941165"/>
            <a:ext cx="3714750" cy="279082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record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Doing F3 on the 100 (Main Entry - Personal Name) field we can see that the heading is connected to TWNAF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C30F3-E926-486C-A438-7999179F55BD}"/>
              </a:ext>
            </a:extLst>
          </p:cNvPr>
          <p:cNvSpPr/>
          <p:nvPr/>
        </p:nvSpPr>
        <p:spPr>
          <a:xfrm>
            <a:off x="2987824" y="2931790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50E85-CD73-4A76-9F8F-EA5007C80A52}"/>
              </a:ext>
            </a:extLst>
          </p:cNvPr>
          <p:cNvSpPr/>
          <p:nvPr/>
        </p:nvSpPr>
        <p:spPr>
          <a:xfrm>
            <a:off x="2699792" y="3939902"/>
            <a:ext cx="918791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44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5C55499-213D-4E9B-A76C-3488962D4E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325" y="1931640"/>
            <a:ext cx="3181350" cy="28003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record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Doing F3 on the 650 (Subject Added Entry - Topical Term) field we can see that the heading is connected to LCSTT</a:t>
            </a:r>
            <a:endParaRPr lang="en-US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CC30F3-E926-486C-A438-7999179F55BD}"/>
              </a:ext>
            </a:extLst>
          </p:cNvPr>
          <p:cNvSpPr/>
          <p:nvPr/>
        </p:nvSpPr>
        <p:spPr>
          <a:xfrm>
            <a:off x="3293169" y="2931790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50E85-CD73-4A76-9F8F-EA5007C80A52}"/>
              </a:ext>
            </a:extLst>
          </p:cNvPr>
          <p:cNvSpPr/>
          <p:nvPr/>
        </p:nvSpPr>
        <p:spPr>
          <a:xfrm>
            <a:off x="3005137" y="3939902"/>
            <a:ext cx="918791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645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linked data with Traditional Chinese Authority URI enrichment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9655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sz="2400" dirty="0"/>
              <a:t>The linked data with Traditional Chinese Authority URI enrichment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As explained in the </a:t>
            </a:r>
            <a:r>
              <a:rPr lang="en-US" sz="2400" dirty="0">
                <a:hlinkClick r:id="rId2"/>
              </a:rPr>
              <a:t>Linked Data explanation </a:t>
            </a:r>
            <a:r>
              <a:rPr lang="en-US" sz="2400" dirty="0"/>
              <a:t>on the Ex Libris Developers Network, the Linked data can be exposed in several formats. Alma supports the following LD formats: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BIBFRAME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JSON-LD</a:t>
            </a:r>
            <a:endParaRPr lang="en-US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RDA-RDF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17525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Linked Data in MARC21</a:t>
            </a:r>
          </a:p>
        </p:txBody>
      </p:sp>
    </p:spTree>
    <p:extLst>
      <p:ext uri="{BB962C8B-B14F-4D97-AF65-F5344CB8AC3E}">
        <p14:creationId xmlns:p14="http://schemas.microsoft.com/office/powerpoint/2010/main" val="40387660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MARC21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First, we will check the results of a general publishing profile which includes MARC21 format with Linked Data enrichment: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F5CC5-5E54-4535-BC77-22DB113210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1248" y="1840210"/>
            <a:ext cx="27432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6020F8-8E62-4F0D-9A50-BECC234A144E}"/>
              </a:ext>
            </a:extLst>
          </p:cNvPr>
          <p:cNvSpPr/>
          <p:nvPr/>
        </p:nvSpPr>
        <p:spPr>
          <a:xfrm>
            <a:off x="6368752" y="3579862"/>
            <a:ext cx="115212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B255465-D642-498C-A96C-418622B01D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1799055"/>
            <a:ext cx="4352925" cy="20002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A6CEC74D-74C3-4721-8A1D-A91DDCA84DA1}"/>
              </a:ext>
            </a:extLst>
          </p:cNvPr>
          <p:cNvSpPr/>
          <p:nvPr/>
        </p:nvSpPr>
        <p:spPr>
          <a:xfrm>
            <a:off x="971600" y="3435846"/>
            <a:ext cx="2376264" cy="36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9405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B4A00BED-3895-4123-93D0-D3691E648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922" y="3249910"/>
            <a:ext cx="5400675" cy="762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F6A0B2-47B4-4B36-AB30-B06474474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8192" y="1419622"/>
            <a:ext cx="5943600" cy="14001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MARC21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Here is the Linked Data enrichment in the output file: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6020F8-8E62-4F0D-9A50-BECC234A144E}"/>
              </a:ext>
            </a:extLst>
          </p:cNvPr>
          <p:cNvSpPr/>
          <p:nvPr/>
        </p:nvSpPr>
        <p:spPr>
          <a:xfrm>
            <a:off x="1979712" y="1851670"/>
            <a:ext cx="5328592" cy="180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CF18348-BC1A-447B-8EF9-4E6DAC38A80F}"/>
              </a:ext>
            </a:extLst>
          </p:cNvPr>
          <p:cNvSpPr/>
          <p:nvPr/>
        </p:nvSpPr>
        <p:spPr>
          <a:xfrm>
            <a:off x="1979712" y="2481255"/>
            <a:ext cx="5328592" cy="18099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549F4A-65E6-4561-99F9-4FD9DDEA941E}"/>
              </a:ext>
            </a:extLst>
          </p:cNvPr>
          <p:cNvSpPr/>
          <p:nvPr/>
        </p:nvSpPr>
        <p:spPr>
          <a:xfrm>
            <a:off x="1954999" y="3680022"/>
            <a:ext cx="4942598" cy="1878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4172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MARC21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Here is the first URL of the Linked Data enrichment: </a:t>
            </a:r>
            <a:r>
              <a:rPr lang="en-US" sz="1600" dirty="0">
                <a:hlinkClick r:id="rId2"/>
              </a:rPr>
              <a:t>http://ld.ncl.edu.tw/classification/155367</a:t>
            </a:r>
            <a:r>
              <a:rPr lang="en-U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D5CEA7-77AD-479C-9C50-B9FCD603A6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1079" y="1203598"/>
            <a:ext cx="6001841" cy="339344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6554085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MARC21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Here is the second URL of the Linked Data enrichment: </a:t>
            </a:r>
            <a:r>
              <a:rPr lang="en-US" sz="1600" dirty="0">
                <a:hlinkClick r:id="rId2"/>
              </a:rPr>
              <a:t>https://ld.ncl.edu.tw/authority/23372</a:t>
            </a:r>
            <a:r>
              <a:rPr lang="en-U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249A6F-A697-4CBF-A552-EE6D3F41A2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152856"/>
            <a:ext cx="6408712" cy="354566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067774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MARC21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/>
              <a:t>Here is the third URL of the Linked Data enrichment: </a:t>
            </a:r>
            <a:r>
              <a:rPr lang="en-US" sz="1600" dirty="0">
                <a:hlinkClick r:id="rId2"/>
              </a:rPr>
              <a:t>https://ld.ncl.edu.tw/subject/101307</a:t>
            </a:r>
            <a:r>
              <a:rPr lang="en-US" sz="16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7F2125C-B63B-4E6F-8DA7-13F405EDFB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5137" y="1203598"/>
            <a:ext cx="6333726" cy="360445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7289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7645853-B052-4972-8BD1-007D5104ABFD}"/>
              </a:ext>
            </a:extLst>
          </p:cNvPr>
          <p:cNvSpPr/>
          <p:nvPr/>
        </p:nvSpPr>
        <p:spPr>
          <a:xfrm>
            <a:off x="0" y="-14631"/>
            <a:ext cx="9144000" cy="5092030"/>
          </a:xfrm>
          <a:prstGeom prst="rect">
            <a:avLst/>
          </a:prstGeom>
          <a:solidFill>
            <a:srgbClr val="DCF1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2ECDBFDC-EF90-41B5-B39B-EC0F2B9E0311}"/>
              </a:ext>
            </a:extLst>
          </p:cNvPr>
          <p:cNvSpPr/>
          <p:nvPr/>
        </p:nvSpPr>
        <p:spPr>
          <a:xfrm>
            <a:off x="88493" y="3860757"/>
            <a:ext cx="3671392" cy="316120"/>
          </a:xfrm>
          <a:prstGeom prst="ellipse">
            <a:avLst/>
          </a:prstGeom>
          <a:solidFill>
            <a:schemeClr val="accent1">
              <a:alpha val="22000"/>
            </a:schemeClr>
          </a:solidFill>
          <a:ln>
            <a:noFill/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677268A-23C9-4D2F-9CF9-2781B3B27CE4}"/>
              </a:ext>
            </a:extLst>
          </p:cNvPr>
          <p:cNvSpPr/>
          <p:nvPr/>
        </p:nvSpPr>
        <p:spPr>
          <a:xfrm>
            <a:off x="155795" y="1226839"/>
            <a:ext cx="2220633" cy="2220633"/>
          </a:xfrm>
          <a:prstGeom prst="ellipse">
            <a:avLst/>
          </a:prstGeom>
          <a:solidFill>
            <a:srgbClr val="92D050">
              <a:alpha val="3098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ircle: Hollow 5">
            <a:extLst>
              <a:ext uri="{FF2B5EF4-FFF2-40B4-BE49-F238E27FC236}">
                <a16:creationId xmlns:a16="http://schemas.microsoft.com/office/drawing/2014/main" id="{5DC8A32E-E808-4445-AEB3-1175FED6D253}"/>
              </a:ext>
            </a:extLst>
          </p:cNvPr>
          <p:cNvSpPr/>
          <p:nvPr/>
        </p:nvSpPr>
        <p:spPr>
          <a:xfrm>
            <a:off x="1137551" y="473180"/>
            <a:ext cx="2633662" cy="2647153"/>
          </a:xfrm>
          <a:prstGeom prst="donut">
            <a:avLst>
              <a:gd name="adj" fmla="val 25820"/>
            </a:avLst>
          </a:prstGeom>
          <a:solidFill>
            <a:srgbClr val="50CFDA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A2070CD4-1E11-4930-94E7-60B6910B3D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1995686"/>
            <a:ext cx="3635896" cy="2010552"/>
          </a:xfrm>
          <a:prstGeom prst="rect">
            <a:avLst/>
          </a:prstGeom>
        </p:spPr>
      </p:pic>
      <p:sp>
        <p:nvSpPr>
          <p:cNvPr id="63" name="Content Placeholder 4">
            <a:extLst>
              <a:ext uri="{FF2B5EF4-FFF2-40B4-BE49-F238E27FC236}">
                <a16:creationId xmlns:a16="http://schemas.microsoft.com/office/drawing/2014/main" id="{2818E309-CE24-45E0-8F37-EFD6121F754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933602" y="565719"/>
            <a:ext cx="4824536" cy="4339766"/>
          </a:xfrm>
        </p:spPr>
        <p:txBody>
          <a:bodyPr/>
          <a:lstStyle/>
          <a:p>
            <a:r>
              <a:rPr lang="en-US" dirty="0"/>
              <a:t>Introduction</a:t>
            </a:r>
          </a:p>
          <a:p>
            <a:r>
              <a:rPr lang="en-US" dirty="0"/>
              <a:t>The sample record</a:t>
            </a:r>
          </a:p>
          <a:p>
            <a:r>
              <a:rPr lang="en-US" dirty="0"/>
              <a:t>The linked data with Traditional Chinese Authority URI enrichment</a:t>
            </a:r>
          </a:p>
          <a:p>
            <a:r>
              <a:rPr lang="en-US" dirty="0"/>
              <a:t>The Linked Data in MARC21</a:t>
            </a:r>
          </a:p>
          <a:p>
            <a:r>
              <a:rPr lang="en-US" dirty="0"/>
              <a:t>The Linked Data in BIBFRAME</a:t>
            </a:r>
          </a:p>
          <a:p>
            <a:r>
              <a:rPr lang="en-US" dirty="0"/>
              <a:t>The Linked Data in RDA-RDF</a:t>
            </a:r>
          </a:p>
          <a:p>
            <a:r>
              <a:rPr lang="en-US" dirty="0"/>
              <a:t>The Linked Data in JSONLD</a:t>
            </a:r>
          </a:p>
          <a:p>
            <a:endParaRPr lang="en-US" dirty="0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821ABC11-5858-4874-80F5-13D2B3FA1369}"/>
              </a:ext>
            </a:extLst>
          </p:cNvPr>
          <p:cNvSpPr/>
          <p:nvPr/>
        </p:nvSpPr>
        <p:spPr>
          <a:xfrm>
            <a:off x="539552" y="2139586"/>
            <a:ext cx="2736304" cy="1696584"/>
          </a:xfrm>
          <a:prstGeom prst="rect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DCF1EC">
                  <a:shade val="100000"/>
                  <a:satMod val="115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aphic 10">
            <a:extLst>
              <a:ext uri="{FF2B5EF4-FFF2-40B4-BE49-F238E27FC236}">
                <a16:creationId xmlns:a16="http://schemas.microsoft.com/office/drawing/2014/main" id="{DEDC97E6-EC7B-46F0-9A62-3E3CB9D6CC9B}"/>
              </a:ext>
            </a:extLst>
          </p:cNvPr>
          <p:cNvGrpSpPr/>
          <p:nvPr/>
        </p:nvGrpSpPr>
        <p:grpSpPr>
          <a:xfrm>
            <a:off x="1043608" y="1689098"/>
            <a:ext cx="1751746" cy="2121541"/>
            <a:chOff x="971600" y="1301449"/>
            <a:chExt cx="1751746" cy="2121541"/>
          </a:xfrm>
        </p:grpSpPr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69EF989-3270-4BB7-A0A5-BABA0E57B1D2}"/>
                </a:ext>
              </a:extLst>
            </p:cNvPr>
            <p:cNvSpPr/>
            <p:nvPr/>
          </p:nvSpPr>
          <p:spPr>
            <a:xfrm>
              <a:off x="2482568" y="1301449"/>
              <a:ext cx="240778" cy="1696584"/>
            </a:xfrm>
            <a:custGeom>
              <a:avLst/>
              <a:gdLst>
                <a:gd name="connsiteX0" fmla="*/ 37 w 345444"/>
                <a:gd name="connsiteY0" fmla="*/ 1696584 h 1696584"/>
                <a:gd name="connsiteX1" fmla="*/ 230296 w 345444"/>
                <a:gd name="connsiteY1" fmla="*/ 1696584 h 1696584"/>
                <a:gd name="connsiteX2" fmla="*/ 345445 w 345444"/>
                <a:gd name="connsiteY2" fmla="*/ 1696584 h 1696584"/>
                <a:gd name="connsiteX3" fmla="*/ 230296 w 345444"/>
                <a:gd name="connsiteY3" fmla="*/ 1581436 h 1696584"/>
                <a:gd name="connsiteX4" fmla="*/ 230296 w 345444"/>
                <a:gd name="connsiteY4" fmla="*/ 307730 h 1696584"/>
                <a:gd name="connsiteX5" fmla="*/ 230296 w 345444"/>
                <a:gd name="connsiteY5" fmla="*/ 115148 h 1696584"/>
                <a:gd name="connsiteX6" fmla="*/ 115148 w 345444"/>
                <a:gd name="connsiteY6" fmla="*/ 0 h 1696584"/>
                <a:gd name="connsiteX7" fmla="*/ 115148 w 345444"/>
                <a:gd name="connsiteY7" fmla="*/ 0 h 1696584"/>
                <a:gd name="connsiteX8" fmla="*/ 0 w 345444"/>
                <a:gd name="connsiteY8" fmla="*/ 115148 h 1696584"/>
                <a:gd name="connsiteX9" fmla="*/ 0 w 345444"/>
                <a:gd name="connsiteY9" fmla="*/ 176351 h 1696584"/>
                <a:gd name="connsiteX10" fmla="*/ 0 w 345444"/>
                <a:gd name="connsiteY10" fmla="*/ 307730 h 1696584"/>
                <a:gd name="connsiteX11" fmla="*/ 0 w 345444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1581436 h 1696584"/>
                <a:gd name="connsiteX3" fmla="*/ 230296 w 230296"/>
                <a:gd name="connsiteY3" fmla="*/ 307730 h 1696584"/>
                <a:gd name="connsiteX4" fmla="*/ 230296 w 230296"/>
                <a:gd name="connsiteY4" fmla="*/ 115148 h 1696584"/>
                <a:gd name="connsiteX5" fmla="*/ 115148 w 230296"/>
                <a:gd name="connsiteY5" fmla="*/ 0 h 1696584"/>
                <a:gd name="connsiteX6" fmla="*/ 115148 w 230296"/>
                <a:gd name="connsiteY6" fmla="*/ 0 h 1696584"/>
                <a:gd name="connsiteX7" fmla="*/ 0 w 230296"/>
                <a:gd name="connsiteY7" fmla="*/ 115148 h 1696584"/>
                <a:gd name="connsiteX8" fmla="*/ 0 w 230296"/>
                <a:gd name="connsiteY8" fmla="*/ 176351 h 1696584"/>
                <a:gd name="connsiteX9" fmla="*/ 0 w 230296"/>
                <a:gd name="connsiteY9" fmla="*/ 307730 h 1696584"/>
                <a:gd name="connsiteX10" fmla="*/ 0 w 230296"/>
                <a:gd name="connsiteY10" fmla="*/ 1696584 h 1696584"/>
                <a:gd name="connsiteX11" fmla="*/ 37 w 230296"/>
                <a:gd name="connsiteY11" fmla="*/ 1696584 h 1696584"/>
                <a:gd name="connsiteX0" fmla="*/ 37 w 230296"/>
                <a:gd name="connsiteY0" fmla="*/ 1696584 h 1696584"/>
                <a:gd name="connsiteX1" fmla="*/ 230296 w 230296"/>
                <a:gd name="connsiteY1" fmla="*/ 1696584 h 1696584"/>
                <a:gd name="connsiteX2" fmla="*/ 230296 w 230296"/>
                <a:gd name="connsiteY2" fmla="*/ 307730 h 1696584"/>
                <a:gd name="connsiteX3" fmla="*/ 230296 w 230296"/>
                <a:gd name="connsiteY3" fmla="*/ 115148 h 1696584"/>
                <a:gd name="connsiteX4" fmla="*/ 115148 w 230296"/>
                <a:gd name="connsiteY4" fmla="*/ 0 h 1696584"/>
                <a:gd name="connsiteX5" fmla="*/ 115148 w 230296"/>
                <a:gd name="connsiteY5" fmla="*/ 0 h 1696584"/>
                <a:gd name="connsiteX6" fmla="*/ 0 w 230296"/>
                <a:gd name="connsiteY6" fmla="*/ 115148 h 1696584"/>
                <a:gd name="connsiteX7" fmla="*/ 0 w 230296"/>
                <a:gd name="connsiteY7" fmla="*/ 176351 h 1696584"/>
                <a:gd name="connsiteX8" fmla="*/ 0 w 230296"/>
                <a:gd name="connsiteY8" fmla="*/ 307730 h 1696584"/>
                <a:gd name="connsiteX9" fmla="*/ 0 w 230296"/>
                <a:gd name="connsiteY9" fmla="*/ 1696584 h 1696584"/>
                <a:gd name="connsiteX10" fmla="*/ 37 w 230296"/>
                <a:gd name="connsiteY10" fmla="*/ 1696584 h 1696584"/>
                <a:gd name="connsiteX0" fmla="*/ 37 w 234237"/>
                <a:gd name="connsiteY0" fmla="*/ 1696584 h 1696584"/>
                <a:gd name="connsiteX1" fmla="*/ 234237 w 234237"/>
                <a:gd name="connsiteY1" fmla="*/ 525994 h 1696584"/>
                <a:gd name="connsiteX2" fmla="*/ 230296 w 234237"/>
                <a:gd name="connsiteY2" fmla="*/ 307730 h 1696584"/>
                <a:gd name="connsiteX3" fmla="*/ 230296 w 234237"/>
                <a:gd name="connsiteY3" fmla="*/ 115148 h 1696584"/>
                <a:gd name="connsiteX4" fmla="*/ 115148 w 234237"/>
                <a:gd name="connsiteY4" fmla="*/ 0 h 1696584"/>
                <a:gd name="connsiteX5" fmla="*/ 115148 w 234237"/>
                <a:gd name="connsiteY5" fmla="*/ 0 h 1696584"/>
                <a:gd name="connsiteX6" fmla="*/ 0 w 234237"/>
                <a:gd name="connsiteY6" fmla="*/ 115148 h 1696584"/>
                <a:gd name="connsiteX7" fmla="*/ 0 w 234237"/>
                <a:gd name="connsiteY7" fmla="*/ 176351 h 1696584"/>
                <a:gd name="connsiteX8" fmla="*/ 0 w 234237"/>
                <a:gd name="connsiteY8" fmla="*/ 307730 h 1696584"/>
                <a:gd name="connsiteX9" fmla="*/ 0 w 234237"/>
                <a:gd name="connsiteY9" fmla="*/ 1696584 h 1696584"/>
                <a:gd name="connsiteX10" fmla="*/ 37 w 234237"/>
                <a:gd name="connsiteY10" fmla="*/ 1696584 h 1696584"/>
                <a:gd name="connsiteX0" fmla="*/ 0 w 238141"/>
                <a:gd name="connsiteY0" fmla="*/ 372281 h 1696584"/>
                <a:gd name="connsiteX1" fmla="*/ 238141 w 238141"/>
                <a:gd name="connsiteY1" fmla="*/ 525994 h 1696584"/>
                <a:gd name="connsiteX2" fmla="*/ 234200 w 238141"/>
                <a:gd name="connsiteY2" fmla="*/ 307730 h 1696584"/>
                <a:gd name="connsiteX3" fmla="*/ 234200 w 238141"/>
                <a:gd name="connsiteY3" fmla="*/ 115148 h 1696584"/>
                <a:gd name="connsiteX4" fmla="*/ 119052 w 238141"/>
                <a:gd name="connsiteY4" fmla="*/ 0 h 1696584"/>
                <a:gd name="connsiteX5" fmla="*/ 119052 w 238141"/>
                <a:gd name="connsiteY5" fmla="*/ 0 h 1696584"/>
                <a:gd name="connsiteX6" fmla="*/ 3904 w 238141"/>
                <a:gd name="connsiteY6" fmla="*/ 115148 h 1696584"/>
                <a:gd name="connsiteX7" fmla="*/ 3904 w 238141"/>
                <a:gd name="connsiteY7" fmla="*/ 176351 h 1696584"/>
                <a:gd name="connsiteX8" fmla="*/ 3904 w 238141"/>
                <a:gd name="connsiteY8" fmla="*/ 307730 h 1696584"/>
                <a:gd name="connsiteX9" fmla="*/ 3904 w 238141"/>
                <a:gd name="connsiteY9" fmla="*/ 1696584 h 1696584"/>
                <a:gd name="connsiteX10" fmla="*/ 0 w 238141"/>
                <a:gd name="connsiteY10" fmla="*/ 372281 h 1696584"/>
                <a:gd name="connsiteX0" fmla="*/ 0 w 246024"/>
                <a:gd name="connsiteY0" fmla="*/ 372281 h 1696584"/>
                <a:gd name="connsiteX1" fmla="*/ 246024 w 246024"/>
                <a:gd name="connsiteY1" fmla="*/ 423518 h 1696584"/>
                <a:gd name="connsiteX2" fmla="*/ 234200 w 246024"/>
                <a:gd name="connsiteY2" fmla="*/ 307730 h 1696584"/>
                <a:gd name="connsiteX3" fmla="*/ 234200 w 246024"/>
                <a:gd name="connsiteY3" fmla="*/ 115148 h 1696584"/>
                <a:gd name="connsiteX4" fmla="*/ 119052 w 246024"/>
                <a:gd name="connsiteY4" fmla="*/ 0 h 1696584"/>
                <a:gd name="connsiteX5" fmla="*/ 119052 w 246024"/>
                <a:gd name="connsiteY5" fmla="*/ 0 h 1696584"/>
                <a:gd name="connsiteX6" fmla="*/ 3904 w 246024"/>
                <a:gd name="connsiteY6" fmla="*/ 115148 h 1696584"/>
                <a:gd name="connsiteX7" fmla="*/ 3904 w 246024"/>
                <a:gd name="connsiteY7" fmla="*/ 176351 h 1696584"/>
                <a:gd name="connsiteX8" fmla="*/ 3904 w 246024"/>
                <a:gd name="connsiteY8" fmla="*/ 307730 h 1696584"/>
                <a:gd name="connsiteX9" fmla="*/ 3904 w 246024"/>
                <a:gd name="connsiteY9" fmla="*/ 1696584 h 1696584"/>
                <a:gd name="connsiteX10" fmla="*/ 0 w 246024"/>
                <a:gd name="connsiteY10" fmla="*/ 372281 h 1696584"/>
                <a:gd name="connsiteX0" fmla="*/ 0 w 240778"/>
                <a:gd name="connsiteY0" fmla="*/ 372281 h 1696584"/>
                <a:gd name="connsiteX1" fmla="*/ 240778 w 240778"/>
                <a:gd name="connsiteY1" fmla="*/ 374563 h 1696584"/>
                <a:gd name="connsiteX2" fmla="*/ 234200 w 240778"/>
                <a:gd name="connsiteY2" fmla="*/ 307730 h 1696584"/>
                <a:gd name="connsiteX3" fmla="*/ 234200 w 240778"/>
                <a:gd name="connsiteY3" fmla="*/ 115148 h 1696584"/>
                <a:gd name="connsiteX4" fmla="*/ 119052 w 240778"/>
                <a:gd name="connsiteY4" fmla="*/ 0 h 1696584"/>
                <a:gd name="connsiteX5" fmla="*/ 119052 w 240778"/>
                <a:gd name="connsiteY5" fmla="*/ 0 h 1696584"/>
                <a:gd name="connsiteX6" fmla="*/ 3904 w 240778"/>
                <a:gd name="connsiteY6" fmla="*/ 115148 h 1696584"/>
                <a:gd name="connsiteX7" fmla="*/ 3904 w 240778"/>
                <a:gd name="connsiteY7" fmla="*/ 176351 h 1696584"/>
                <a:gd name="connsiteX8" fmla="*/ 3904 w 240778"/>
                <a:gd name="connsiteY8" fmla="*/ 307730 h 1696584"/>
                <a:gd name="connsiteX9" fmla="*/ 3904 w 240778"/>
                <a:gd name="connsiteY9" fmla="*/ 1696584 h 1696584"/>
                <a:gd name="connsiteX10" fmla="*/ 0 w 240778"/>
                <a:gd name="connsiteY10" fmla="*/ 372281 h 1696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0778" h="1696584">
                  <a:moveTo>
                    <a:pt x="0" y="372281"/>
                  </a:moveTo>
                  <a:lnTo>
                    <a:pt x="240778" y="374563"/>
                  </a:lnTo>
                  <a:cubicBezTo>
                    <a:pt x="239464" y="301808"/>
                    <a:pt x="235514" y="380485"/>
                    <a:pt x="234200" y="307730"/>
                  </a:cubicBezTo>
                  <a:lnTo>
                    <a:pt x="234200" y="115148"/>
                  </a:lnTo>
                  <a:cubicBezTo>
                    <a:pt x="234200" y="51793"/>
                    <a:pt x="182371" y="0"/>
                    <a:pt x="119052" y="0"/>
                  </a:cubicBezTo>
                  <a:lnTo>
                    <a:pt x="119052" y="0"/>
                  </a:lnTo>
                  <a:cubicBezTo>
                    <a:pt x="55734" y="0"/>
                    <a:pt x="3904" y="51829"/>
                    <a:pt x="3904" y="115148"/>
                  </a:cubicBezTo>
                  <a:lnTo>
                    <a:pt x="3904" y="176351"/>
                  </a:lnTo>
                  <a:lnTo>
                    <a:pt x="3904" y="307730"/>
                  </a:lnTo>
                  <a:lnTo>
                    <a:pt x="3904" y="1696584"/>
                  </a:lnTo>
                  <a:cubicBezTo>
                    <a:pt x="2603" y="1255150"/>
                    <a:pt x="1301" y="813715"/>
                    <a:pt x="0" y="372281"/>
                  </a:cubicBezTo>
                  <a:close/>
                </a:path>
              </a:pathLst>
            </a:custGeom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64000">
                  <a:srgbClr val="F4FAF9"/>
                </a:gs>
              </a:gsLst>
              <a:lin ang="5400000" scaled="1"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3376078-92CC-424D-AF8E-01DB656B661C}"/>
                </a:ext>
              </a:extLst>
            </p:cNvPr>
            <p:cNvSpPr/>
            <p:nvPr/>
          </p:nvSpPr>
          <p:spPr>
            <a:xfrm>
              <a:off x="1199087" y="1301449"/>
              <a:ext cx="1402531" cy="2121541"/>
            </a:xfrm>
            <a:custGeom>
              <a:avLst/>
              <a:gdLst>
                <a:gd name="connsiteX0" fmla="*/ 0 w 1402531"/>
                <a:gd name="connsiteY0" fmla="*/ 2121542 h 2121541"/>
                <a:gd name="connsiteX1" fmla="*/ 1175080 w 1402531"/>
                <a:gd name="connsiteY1" fmla="*/ 2121542 h 2121541"/>
                <a:gd name="connsiteX2" fmla="*/ 1287420 w 1402531"/>
                <a:gd name="connsiteY2" fmla="*/ 2009202 h 2121541"/>
                <a:gd name="connsiteX3" fmla="*/ 1287420 w 1402531"/>
                <a:gd name="connsiteY3" fmla="*/ 115148 h 2121541"/>
                <a:gd name="connsiteX4" fmla="*/ 1402532 w 1402531"/>
                <a:gd name="connsiteY4" fmla="*/ 0 h 2121541"/>
                <a:gd name="connsiteX5" fmla="*/ 108838 w 1402531"/>
                <a:gd name="connsiteY5" fmla="*/ 0 h 2121541"/>
                <a:gd name="connsiteX6" fmla="*/ 108838 w 1402531"/>
                <a:gd name="connsiteY6" fmla="*/ 182 h 2121541"/>
                <a:gd name="connsiteX7" fmla="*/ 0 w 1402531"/>
                <a:gd name="connsiteY7" fmla="*/ 115148 h 2121541"/>
                <a:gd name="connsiteX8" fmla="*/ 0 w 1402531"/>
                <a:gd name="connsiteY8" fmla="*/ 157020 h 2121541"/>
                <a:gd name="connsiteX9" fmla="*/ 0 w 1402531"/>
                <a:gd name="connsiteY9" fmla="*/ 2121542 h 2121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02531" h="2121541">
                  <a:moveTo>
                    <a:pt x="0" y="2121542"/>
                  </a:moveTo>
                  <a:lnTo>
                    <a:pt x="1175080" y="2121542"/>
                  </a:lnTo>
                  <a:cubicBezTo>
                    <a:pt x="1236977" y="2121542"/>
                    <a:pt x="1287420" y="2071062"/>
                    <a:pt x="1287420" y="2009202"/>
                  </a:cubicBezTo>
                  <a:lnTo>
                    <a:pt x="1287420" y="115148"/>
                  </a:lnTo>
                  <a:cubicBezTo>
                    <a:pt x="1287420" y="51793"/>
                    <a:pt x="1339213" y="0"/>
                    <a:pt x="1402532" y="0"/>
                  </a:cubicBezTo>
                  <a:lnTo>
                    <a:pt x="108838" y="0"/>
                  </a:lnTo>
                  <a:lnTo>
                    <a:pt x="108838" y="182"/>
                  </a:lnTo>
                  <a:cubicBezTo>
                    <a:pt x="48401" y="3465"/>
                    <a:pt x="0" y="53908"/>
                    <a:pt x="0" y="115148"/>
                  </a:cubicBezTo>
                  <a:lnTo>
                    <a:pt x="0" y="157020"/>
                  </a:lnTo>
                  <a:lnTo>
                    <a:pt x="0" y="2121542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F4FAF9"/>
                </a:gs>
                <a:gs pos="100000">
                  <a:schemeClr val="bg1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0288AD6B-E73D-44B3-B167-4DF533A5DF22}"/>
                </a:ext>
              </a:extLst>
            </p:cNvPr>
            <p:cNvSpPr/>
            <p:nvPr/>
          </p:nvSpPr>
          <p:spPr>
            <a:xfrm>
              <a:off x="2333499" y="2159716"/>
              <a:ext cx="48875" cy="48875"/>
            </a:xfrm>
            <a:custGeom>
              <a:avLst/>
              <a:gdLst>
                <a:gd name="connsiteX0" fmla="*/ 21957 w 48875"/>
                <a:gd name="connsiteY0" fmla="*/ 47051 h 48875"/>
                <a:gd name="connsiteX1" fmla="*/ 18310 w 48875"/>
                <a:gd name="connsiteY1" fmla="*/ 35489 h 48875"/>
                <a:gd name="connsiteX2" fmla="*/ 13386 w 48875"/>
                <a:gd name="connsiteY2" fmla="*/ 30565 h 48875"/>
                <a:gd name="connsiteX3" fmla="*/ 1824 w 48875"/>
                <a:gd name="connsiteY3" fmla="*/ 26918 h 48875"/>
                <a:gd name="connsiteX4" fmla="*/ 0 w 48875"/>
                <a:gd name="connsiteY4" fmla="*/ 24438 h 48875"/>
                <a:gd name="connsiteX5" fmla="*/ 1824 w 48875"/>
                <a:gd name="connsiteY5" fmla="*/ 21957 h 48875"/>
                <a:gd name="connsiteX6" fmla="*/ 13386 w 48875"/>
                <a:gd name="connsiteY6" fmla="*/ 18310 h 48875"/>
                <a:gd name="connsiteX7" fmla="*/ 18310 w 48875"/>
                <a:gd name="connsiteY7" fmla="*/ 13386 h 48875"/>
                <a:gd name="connsiteX8" fmla="*/ 21957 w 48875"/>
                <a:gd name="connsiteY8" fmla="*/ 1824 h 48875"/>
                <a:gd name="connsiteX9" fmla="*/ 24437 w 48875"/>
                <a:gd name="connsiteY9" fmla="*/ 0 h 48875"/>
                <a:gd name="connsiteX10" fmla="*/ 26918 w 48875"/>
                <a:gd name="connsiteY10" fmla="*/ 1824 h 48875"/>
                <a:gd name="connsiteX11" fmla="*/ 30565 w 48875"/>
                <a:gd name="connsiteY11" fmla="*/ 13386 h 48875"/>
                <a:gd name="connsiteX12" fmla="*/ 35489 w 48875"/>
                <a:gd name="connsiteY12" fmla="*/ 18310 h 48875"/>
                <a:gd name="connsiteX13" fmla="*/ 47051 w 48875"/>
                <a:gd name="connsiteY13" fmla="*/ 21957 h 48875"/>
                <a:gd name="connsiteX14" fmla="*/ 48875 w 48875"/>
                <a:gd name="connsiteY14" fmla="*/ 24438 h 48875"/>
                <a:gd name="connsiteX15" fmla="*/ 47051 w 48875"/>
                <a:gd name="connsiteY15" fmla="*/ 26918 h 48875"/>
                <a:gd name="connsiteX16" fmla="*/ 35489 w 48875"/>
                <a:gd name="connsiteY16" fmla="*/ 30565 h 48875"/>
                <a:gd name="connsiteX17" fmla="*/ 30565 w 48875"/>
                <a:gd name="connsiteY17" fmla="*/ 35489 h 48875"/>
                <a:gd name="connsiteX18" fmla="*/ 26918 w 48875"/>
                <a:gd name="connsiteY18" fmla="*/ 47051 h 48875"/>
                <a:gd name="connsiteX19" fmla="*/ 24437 w 48875"/>
                <a:gd name="connsiteY19" fmla="*/ 48875 h 48875"/>
                <a:gd name="connsiteX20" fmla="*/ 21957 w 48875"/>
                <a:gd name="connsiteY20" fmla="*/ 47051 h 48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8875" h="48875">
                  <a:moveTo>
                    <a:pt x="21957" y="47051"/>
                  </a:moveTo>
                  <a:lnTo>
                    <a:pt x="18310" y="35489"/>
                  </a:lnTo>
                  <a:cubicBezTo>
                    <a:pt x="17544" y="33082"/>
                    <a:pt x="15793" y="31331"/>
                    <a:pt x="13386" y="30565"/>
                  </a:cubicBezTo>
                  <a:lnTo>
                    <a:pt x="1824" y="26918"/>
                  </a:lnTo>
                  <a:cubicBezTo>
                    <a:pt x="729" y="26553"/>
                    <a:pt x="0" y="25605"/>
                    <a:pt x="0" y="24438"/>
                  </a:cubicBezTo>
                  <a:cubicBezTo>
                    <a:pt x="0" y="23270"/>
                    <a:pt x="729" y="22286"/>
                    <a:pt x="1824" y="21957"/>
                  </a:cubicBezTo>
                  <a:lnTo>
                    <a:pt x="13386" y="18310"/>
                  </a:lnTo>
                  <a:cubicBezTo>
                    <a:pt x="15793" y="17544"/>
                    <a:pt x="17544" y="15793"/>
                    <a:pt x="18310" y="13386"/>
                  </a:cubicBezTo>
                  <a:lnTo>
                    <a:pt x="21957" y="1824"/>
                  </a:lnTo>
                  <a:cubicBezTo>
                    <a:pt x="22322" y="729"/>
                    <a:pt x="23270" y="0"/>
                    <a:pt x="24437" y="0"/>
                  </a:cubicBezTo>
                  <a:cubicBezTo>
                    <a:pt x="25605" y="0"/>
                    <a:pt x="26589" y="729"/>
                    <a:pt x="26918" y="1824"/>
                  </a:cubicBezTo>
                  <a:lnTo>
                    <a:pt x="30565" y="13386"/>
                  </a:lnTo>
                  <a:cubicBezTo>
                    <a:pt x="31331" y="15793"/>
                    <a:pt x="33082" y="17544"/>
                    <a:pt x="35489" y="18310"/>
                  </a:cubicBezTo>
                  <a:lnTo>
                    <a:pt x="47051" y="21957"/>
                  </a:lnTo>
                  <a:cubicBezTo>
                    <a:pt x="48146" y="22322"/>
                    <a:pt x="48875" y="23270"/>
                    <a:pt x="48875" y="24438"/>
                  </a:cubicBezTo>
                  <a:cubicBezTo>
                    <a:pt x="48875" y="25605"/>
                    <a:pt x="48146" y="26590"/>
                    <a:pt x="47051" y="26918"/>
                  </a:cubicBezTo>
                  <a:lnTo>
                    <a:pt x="35489" y="30565"/>
                  </a:lnTo>
                  <a:cubicBezTo>
                    <a:pt x="33082" y="31331"/>
                    <a:pt x="31331" y="33082"/>
                    <a:pt x="30565" y="35489"/>
                  </a:cubicBezTo>
                  <a:lnTo>
                    <a:pt x="26918" y="47051"/>
                  </a:lnTo>
                  <a:cubicBezTo>
                    <a:pt x="26553" y="48146"/>
                    <a:pt x="25605" y="48875"/>
                    <a:pt x="24437" y="48875"/>
                  </a:cubicBezTo>
                  <a:cubicBezTo>
                    <a:pt x="23270" y="48875"/>
                    <a:pt x="22286" y="48146"/>
                    <a:pt x="21957" y="47051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0776B41D-C85C-43DE-B9B4-085F36A687D9}"/>
                </a:ext>
              </a:extLst>
            </p:cNvPr>
            <p:cNvSpPr/>
            <p:nvPr/>
          </p:nvSpPr>
          <p:spPr>
            <a:xfrm>
              <a:off x="2438727" y="2162087"/>
              <a:ext cx="40194" cy="40194"/>
            </a:xfrm>
            <a:custGeom>
              <a:avLst/>
              <a:gdLst>
                <a:gd name="connsiteX0" fmla="*/ 18055 w 40194"/>
                <a:gd name="connsiteY0" fmla="*/ 38699 h 40194"/>
                <a:gd name="connsiteX1" fmla="*/ 15064 w 40194"/>
                <a:gd name="connsiteY1" fmla="*/ 29179 h 40194"/>
                <a:gd name="connsiteX2" fmla="*/ 11015 w 40194"/>
                <a:gd name="connsiteY2" fmla="*/ 25131 h 40194"/>
                <a:gd name="connsiteX3" fmla="*/ 1495 w 40194"/>
                <a:gd name="connsiteY3" fmla="*/ 22140 h 40194"/>
                <a:gd name="connsiteX4" fmla="*/ 0 w 40194"/>
                <a:gd name="connsiteY4" fmla="*/ 20097 h 40194"/>
                <a:gd name="connsiteX5" fmla="*/ 1495 w 40194"/>
                <a:gd name="connsiteY5" fmla="*/ 18055 h 40194"/>
                <a:gd name="connsiteX6" fmla="*/ 11015 w 40194"/>
                <a:gd name="connsiteY6" fmla="*/ 15064 h 40194"/>
                <a:gd name="connsiteX7" fmla="*/ 15064 w 40194"/>
                <a:gd name="connsiteY7" fmla="*/ 11015 h 40194"/>
                <a:gd name="connsiteX8" fmla="*/ 18055 w 40194"/>
                <a:gd name="connsiteY8" fmla="*/ 1495 h 40194"/>
                <a:gd name="connsiteX9" fmla="*/ 20097 w 40194"/>
                <a:gd name="connsiteY9" fmla="*/ 0 h 40194"/>
                <a:gd name="connsiteX10" fmla="*/ 22140 w 40194"/>
                <a:gd name="connsiteY10" fmla="*/ 1495 h 40194"/>
                <a:gd name="connsiteX11" fmla="*/ 25131 w 40194"/>
                <a:gd name="connsiteY11" fmla="*/ 11015 h 40194"/>
                <a:gd name="connsiteX12" fmla="*/ 29179 w 40194"/>
                <a:gd name="connsiteY12" fmla="*/ 15064 h 40194"/>
                <a:gd name="connsiteX13" fmla="*/ 38699 w 40194"/>
                <a:gd name="connsiteY13" fmla="*/ 18055 h 40194"/>
                <a:gd name="connsiteX14" fmla="*/ 40194 w 40194"/>
                <a:gd name="connsiteY14" fmla="*/ 20097 h 40194"/>
                <a:gd name="connsiteX15" fmla="*/ 38699 w 40194"/>
                <a:gd name="connsiteY15" fmla="*/ 22140 h 40194"/>
                <a:gd name="connsiteX16" fmla="*/ 29179 w 40194"/>
                <a:gd name="connsiteY16" fmla="*/ 25131 h 40194"/>
                <a:gd name="connsiteX17" fmla="*/ 25131 w 40194"/>
                <a:gd name="connsiteY17" fmla="*/ 29179 h 40194"/>
                <a:gd name="connsiteX18" fmla="*/ 22140 w 40194"/>
                <a:gd name="connsiteY18" fmla="*/ 38699 h 40194"/>
                <a:gd name="connsiteX19" fmla="*/ 20097 w 40194"/>
                <a:gd name="connsiteY19" fmla="*/ 40194 h 40194"/>
                <a:gd name="connsiteX20" fmla="*/ 18055 w 40194"/>
                <a:gd name="connsiteY20" fmla="*/ 38699 h 401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194" h="40194">
                  <a:moveTo>
                    <a:pt x="18055" y="38699"/>
                  </a:moveTo>
                  <a:lnTo>
                    <a:pt x="15064" y="29179"/>
                  </a:lnTo>
                  <a:cubicBezTo>
                    <a:pt x="14444" y="27173"/>
                    <a:pt x="13021" y="25751"/>
                    <a:pt x="11015" y="25131"/>
                  </a:cubicBezTo>
                  <a:lnTo>
                    <a:pt x="1495" y="22140"/>
                  </a:lnTo>
                  <a:cubicBezTo>
                    <a:pt x="584" y="21848"/>
                    <a:pt x="0" y="21045"/>
                    <a:pt x="0" y="20097"/>
                  </a:cubicBezTo>
                  <a:cubicBezTo>
                    <a:pt x="0" y="19149"/>
                    <a:pt x="584" y="18346"/>
                    <a:pt x="1495" y="18055"/>
                  </a:cubicBezTo>
                  <a:lnTo>
                    <a:pt x="11015" y="15064"/>
                  </a:lnTo>
                  <a:cubicBezTo>
                    <a:pt x="13021" y="14444"/>
                    <a:pt x="14444" y="13021"/>
                    <a:pt x="15064" y="11015"/>
                  </a:cubicBezTo>
                  <a:lnTo>
                    <a:pt x="18055" y="1495"/>
                  </a:lnTo>
                  <a:cubicBezTo>
                    <a:pt x="18346" y="584"/>
                    <a:pt x="19149" y="0"/>
                    <a:pt x="20097" y="0"/>
                  </a:cubicBezTo>
                  <a:cubicBezTo>
                    <a:pt x="21046" y="0"/>
                    <a:pt x="21848" y="584"/>
                    <a:pt x="22140" y="1495"/>
                  </a:cubicBezTo>
                  <a:lnTo>
                    <a:pt x="25131" y="11015"/>
                  </a:lnTo>
                  <a:cubicBezTo>
                    <a:pt x="25751" y="13021"/>
                    <a:pt x="27173" y="14444"/>
                    <a:pt x="29179" y="15064"/>
                  </a:cubicBezTo>
                  <a:lnTo>
                    <a:pt x="38699" y="18055"/>
                  </a:lnTo>
                  <a:cubicBezTo>
                    <a:pt x="39611" y="18346"/>
                    <a:pt x="40194" y="19149"/>
                    <a:pt x="40194" y="20097"/>
                  </a:cubicBezTo>
                  <a:cubicBezTo>
                    <a:pt x="40194" y="21045"/>
                    <a:pt x="39611" y="21848"/>
                    <a:pt x="38699" y="22140"/>
                  </a:cubicBezTo>
                  <a:lnTo>
                    <a:pt x="29179" y="25131"/>
                  </a:lnTo>
                  <a:cubicBezTo>
                    <a:pt x="27173" y="25751"/>
                    <a:pt x="25751" y="27173"/>
                    <a:pt x="25131" y="29179"/>
                  </a:cubicBezTo>
                  <a:lnTo>
                    <a:pt x="22140" y="38699"/>
                  </a:lnTo>
                  <a:cubicBezTo>
                    <a:pt x="21848" y="39611"/>
                    <a:pt x="21046" y="40194"/>
                    <a:pt x="20097" y="40194"/>
                  </a:cubicBezTo>
                  <a:cubicBezTo>
                    <a:pt x="19149" y="40194"/>
                    <a:pt x="18346" y="39611"/>
                    <a:pt x="18055" y="38699"/>
                  </a:cubicBezTo>
                </a:path>
              </a:pathLst>
            </a:custGeom>
            <a:solidFill>
              <a:srgbClr val="FFFF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23F54096-7774-431A-B89B-F1F9497659B9}"/>
                </a:ext>
              </a:extLst>
            </p:cNvPr>
            <p:cNvSpPr/>
            <p:nvPr/>
          </p:nvSpPr>
          <p:spPr>
            <a:xfrm>
              <a:off x="1342393" y="180125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F5EBD387-0EBD-47D2-B9FB-57F765BC9A6D}"/>
                </a:ext>
              </a:extLst>
            </p:cNvPr>
            <p:cNvSpPr/>
            <p:nvPr/>
          </p:nvSpPr>
          <p:spPr>
            <a:xfrm>
              <a:off x="1342393" y="2720393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E0A4E57-5D1E-48C9-B744-1C810998BEB6}"/>
                </a:ext>
              </a:extLst>
            </p:cNvPr>
            <p:cNvSpPr/>
            <p:nvPr/>
          </p:nvSpPr>
          <p:spPr>
            <a:xfrm>
              <a:off x="1342393" y="3026774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ECF9E698-5525-4D42-BCB7-8B65F316E866}"/>
                </a:ext>
              </a:extLst>
            </p:cNvPr>
            <p:cNvSpPr/>
            <p:nvPr/>
          </p:nvSpPr>
          <p:spPr>
            <a:xfrm>
              <a:off x="1388351" y="186267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E7528D6C-D617-49AA-AE27-6B0021DCC36C}"/>
                </a:ext>
              </a:extLst>
            </p:cNvPr>
            <p:cNvSpPr/>
            <p:nvPr/>
          </p:nvSpPr>
          <p:spPr>
            <a:xfrm>
              <a:off x="1388351" y="2781815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FF1982-B144-4037-AD97-C69A6BA39B2F}"/>
                </a:ext>
              </a:extLst>
            </p:cNvPr>
            <p:cNvSpPr/>
            <p:nvPr/>
          </p:nvSpPr>
          <p:spPr>
            <a:xfrm>
              <a:off x="1388351" y="3088196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FFB0AE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FD64250C-927F-4D26-9EA7-26ADCDFA46BD}"/>
                </a:ext>
              </a:extLst>
            </p:cNvPr>
            <p:cNvSpPr/>
            <p:nvPr/>
          </p:nvSpPr>
          <p:spPr>
            <a:xfrm>
              <a:off x="1612592" y="1982818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C88BCD45-1BF6-4CFE-AF6C-058CD8C5FEA3}"/>
                </a:ext>
              </a:extLst>
            </p:cNvPr>
            <p:cNvSpPr/>
            <p:nvPr/>
          </p:nvSpPr>
          <p:spPr>
            <a:xfrm>
              <a:off x="1612592" y="2289199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4D807021-CBEE-4223-86E2-E06D398BAA21}"/>
                </a:ext>
              </a:extLst>
            </p:cNvPr>
            <p:cNvSpPr/>
            <p:nvPr/>
          </p:nvSpPr>
          <p:spPr>
            <a:xfrm>
              <a:off x="1612592" y="259558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96CAA0B1-D387-4382-9B91-95A856A0662F}"/>
                </a:ext>
              </a:extLst>
            </p:cNvPr>
            <p:cNvSpPr/>
            <p:nvPr/>
          </p:nvSpPr>
          <p:spPr>
            <a:xfrm>
              <a:off x="1612592" y="2901960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5FB8DD16-4AD1-4CF6-BE7B-D1656E259009}"/>
                </a:ext>
              </a:extLst>
            </p:cNvPr>
            <p:cNvSpPr/>
            <p:nvPr/>
          </p:nvSpPr>
          <p:spPr>
            <a:xfrm>
              <a:off x="1612592" y="3208341"/>
              <a:ext cx="573771" cy="27939"/>
            </a:xfrm>
            <a:custGeom>
              <a:avLst/>
              <a:gdLst>
                <a:gd name="connsiteX0" fmla="*/ 0 w 573771"/>
                <a:gd name="connsiteY0" fmla="*/ 0 h 27939"/>
                <a:gd name="connsiteX1" fmla="*/ 573771 w 573771"/>
                <a:gd name="connsiteY1" fmla="*/ 0 h 27939"/>
                <a:gd name="connsiteX2" fmla="*/ 573771 w 573771"/>
                <a:gd name="connsiteY2" fmla="*/ 27939 h 27939"/>
                <a:gd name="connsiteX3" fmla="*/ 0 w 573771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3771" h="27939">
                  <a:moveTo>
                    <a:pt x="0" y="0"/>
                  </a:moveTo>
                  <a:lnTo>
                    <a:pt x="573771" y="0"/>
                  </a:lnTo>
                  <a:lnTo>
                    <a:pt x="573771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5E9E752-137C-4E1A-A5BB-CCEB5A34F56E}"/>
                </a:ext>
              </a:extLst>
            </p:cNvPr>
            <p:cNvSpPr/>
            <p:nvPr/>
          </p:nvSpPr>
          <p:spPr>
            <a:xfrm>
              <a:off x="1612592" y="1922709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8CD64C4F-D0CF-412F-9626-21EE0CE0F10B}"/>
                </a:ext>
              </a:extLst>
            </p:cNvPr>
            <p:cNvSpPr/>
            <p:nvPr/>
          </p:nvSpPr>
          <p:spPr>
            <a:xfrm>
              <a:off x="1612592" y="222909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ACF6FD0-CF12-40F3-A75E-75E9B54230BE}"/>
                </a:ext>
              </a:extLst>
            </p:cNvPr>
            <p:cNvSpPr/>
            <p:nvPr/>
          </p:nvSpPr>
          <p:spPr>
            <a:xfrm>
              <a:off x="1612592" y="253547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2CD2394C-C7CD-4EF8-B4ED-FFA31EBBDE6A}"/>
                </a:ext>
              </a:extLst>
            </p:cNvPr>
            <p:cNvSpPr/>
            <p:nvPr/>
          </p:nvSpPr>
          <p:spPr>
            <a:xfrm>
              <a:off x="1612592" y="284185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F2BA29D-8C7F-455B-8E77-7F7F4D6D16C1}"/>
                </a:ext>
              </a:extLst>
            </p:cNvPr>
            <p:cNvSpPr/>
            <p:nvPr/>
          </p:nvSpPr>
          <p:spPr>
            <a:xfrm>
              <a:off x="1612592" y="314823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2969EF5-E9C9-4921-BCE9-D60DF97C5416}"/>
                </a:ext>
              </a:extLst>
            </p:cNvPr>
            <p:cNvSpPr/>
            <p:nvPr/>
          </p:nvSpPr>
          <p:spPr>
            <a:xfrm>
              <a:off x="1612592" y="1862600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A27CC3E-F91B-4AA7-8794-1A5700403C4E}"/>
                </a:ext>
              </a:extLst>
            </p:cNvPr>
            <p:cNvSpPr/>
            <p:nvPr/>
          </p:nvSpPr>
          <p:spPr>
            <a:xfrm>
              <a:off x="1612592" y="2168981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89946845-42B0-45B7-9C72-6A1B8A5560B4}"/>
                </a:ext>
              </a:extLst>
            </p:cNvPr>
            <p:cNvSpPr/>
            <p:nvPr/>
          </p:nvSpPr>
          <p:spPr>
            <a:xfrm>
              <a:off x="1612592" y="247536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4F77DECC-52A9-4578-B2DB-7BA425CFA11E}"/>
                </a:ext>
              </a:extLst>
            </p:cNvPr>
            <p:cNvSpPr/>
            <p:nvPr/>
          </p:nvSpPr>
          <p:spPr>
            <a:xfrm>
              <a:off x="1612592" y="2781742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A0DB9A6C-4F7C-4691-9DD5-8C5113A8F5B6}"/>
                </a:ext>
              </a:extLst>
            </p:cNvPr>
            <p:cNvSpPr/>
            <p:nvPr/>
          </p:nvSpPr>
          <p:spPr>
            <a:xfrm>
              <a:off x="1612592" y="3088123"/>
              <a:ext cx="730572" cy="27939"/>
            </a:xfrm>
            <a:custGeom>
              <a:avLst/>
              <a:gdLst>
                <a:gd name="connsiteX0" fmla="*/ 0 w 730572"/>
                <a:gd name="connsiteY0" fmla="*/ 0 h 27939"/>
                <a:gd name="connsiteX1" fmla="*/ 730573 w 730572"/>
                <a:gd name="connsiteY1" fmla="*/ 0 h 27939"/>
                <a:gd name="connsiteX2" fmla="*/ 730573 w 730572"/>
                <a:gd name="connsiteY2" fmla="*/ 27939 h 27939"/>
                <a:gd name="connsiteX3" fmla="*/ 0 w 73057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0572" h="27939">
                  <a:moveTo>
                    <a:pt x="0" y="0"/>
                  </a:moveTo>
                  <a:lnTo>
                    <a:pt x="730573" y="0"/>
                  </a:lnTo>
                  <a:lnTo>
                    <a:pt x="73057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DCBF7765-FC25-4C2B-83F1-01F82C525CE4}"/>
                </a:ext>
              </a:extLst>
            </p:cNvPr>
            <p:cNvSpPr/>
            <p:nvPr/>
          </p:nvSpPr>
          <p:spPr>
            <a:xfrm>
              <a:off x="1612592" y="1802491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04878874-9966-4BBF-9CC8-084A77AC0D1E}"/>
                </a:ext>
              </a:extLst>
            </p:cNvPr>
            <p:cNvSpPr/>
            <p:nvPr/>
          </p:nvSpPr>
          <p:spPr>
            <a:xfrm>
              <a:off x="1612592" y="2108872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6E5BAEA-EE33-4BB1-8DA9-E7E7F90AF937}"/>
                </a:ext>
              </a:extLst>
            </p:cNvPr>
            <p:cNvSpPr/>
            <p:nvPr/>
          </p:nvSpPr>
          <p:spPr>
            <a:xfrm>
              <a:off x="1612592" y="241525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7F1CB70-B53C-46F0-9A2A-BD292FFE5AD6}"/>
                </a:ext>
              </a:extLst>
            </p:cNvPr>
            <p:cNvSpPr/>
            <p:nvPr/>
          </p:nvSpPr>
          <p:spPr>
            <a:xfrm>
              <a:off x="1612592" y="2721633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3891A5B3-8A2C-447F-A66B-FE8E9E0AAEB0}"/>
                </a:ext>
              </a:extLst>
            </p:cNvPr>
            <p:cNvSpPr/>
            <p:nvPr/>
          </p:nvSpPr>
          <p:spPr>
            <a:xfrm>
              <a:off x="1612592" y="3028014"/>
              <a:ext cx="326222" cy="27939"/>
            </a:xfrm>
            <a:custGeom>
              <a:avLst/>
              <a:gdLst>
                <a:gd name="connsiteX0" fmla="*/ 0 w 326222"/>
                <a:gd name="connsiteY0" fmla="*/ 0 h 27939"/>
                <a:gd name="connsiteX1" fmla="*/ 326223 w 326222"/>
                <a:gd name="connsiteY1" fmla="*/ 0 h 27939"/>
                <a:gd name="connsiteX2" fmla="*/ 326223 w 326222"/>
                <a:gd name="connsiteY2" fmla="*/ 27939 h 27939"/>
                <a:gd name="connsiteX3" fmla="*/ 0 w 326222"/>
                <a:gd name="connsiteY3" fmla="*/ 27939 h 27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6222" h="27939">
                  <a:moveTo>
                    <a:pt x="0" y="0"/>
                  </a:moveTo>
                  <a:lnTo>
                    <a:pt x="326223" y="0"/>
                  </a:lnTo>
                  <a:lnTo>
                    <a:pt x="326223" y="27939"/>
                  </a:lnTo>
                  <a:lnTo>
                    <a:pt x="0" y="27939"/>
                  </a:lnTo>
                  <a:close/>
                </a:path>
              </a:pathLst>
            </a:custGeom>
            <a:solidFill>
              <a:srgbClr val="ABDDD1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C9613FD1-31B9-4755-8176-444DB197ABAE}"/>
                </a:ext>
              </a:extLst>
            </p:cNvPr>
            <p:cNvSpPr/>
            <p:nvPr/>
          </p:nvSpPr>
          <p:spPr>
            <a:xfrm>
              <a:off x="971600" y="3075175"/>
              <a:ext cx="1402568" cy="347815"/>
            </a:xfrm>
            <a:custGeom>
              <a:avLst/>
              <a:gdLst>
                <a:gd name="connsiteX0" fmla="*/ 0 w 1402568"/>
                <a:gd name="connsiteY0" fmla="*/ 0 h 347815"/>
                <a:gd name="connsiteX1" fmla="*/ 1402568 w 1402568"/>
                <a:gd name="connsiteY1" fmla="*/ 0 h 347815"/>
                <a:gd name="connsiteX2" fmla="*/ 1402568 w 1402568"/>
                <a:gd name="connsiteY2" fmla="*/ 347815 h 347815"/>
                <a:gd name="connsiteX3" fmla="*/ 0 w 1402568"/>
                <a:gd name="connsiteY3" fmla="*/ 347815 h 347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02568" h="347815">
                  <a:moveTo>
                    <a:pt x="0" y="0"/>
                  </a:moveTo>
                  <a:lnTo>
                    <a:pt x="1402568" y="0"/>
                  </a:lnTo>
                  <a:lnTo>
                    <a:pt x="1402568" y="347815"/>
                  </a:lnTo>
                  <a:lnTo>
                    <a:pt x="0" y="347815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20000"/>
                    <a:lumOff val="80000"/>
                  </a:schemeClr>
                </a:gs>
                <a:gs pos="100000">
                  <a:srgbClr val="DCF1EC"/>
                </a:gs>
              </a:gsLst>
              <a:lin ang="16200000" scaled="1"/>
              <a:tileRect/>
            </a:gra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1404F8B-DDB9-4B2B-BAFB-B42FFA11668C}"/>
                </a:ext>
              </a:extLst>
            </p:cNvPr>
            <p:cNvSpPr/>
            <p:nvPr/>
          </p:nvSpPr>
          <p:spPr>
            <a:xfrm>
              <a:off x="1342393" y="2076920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CC316D4B-510D-4298-A0E7-DA88E1984A0B}"/>
                </a:ext>
              </a:extLst>
            </p:cNvPr>
            <p:cNvSpPr/>
            <p:nvPr/>
          </p:nvSpPr>
          <p:spPr>
            <a:xfrm>
              <a:off x="1388351" y="2138343"/>
              <a:ext cx="117628" cy="86662"/>
            </a:xfrm>
            <a:custGeom>
              <a:avLst/>
              <a:gdLst>
                <a:gd name="connsiteX0" fmla="*/ 15027 w 117628"/>
                <a:gd name="connsiteY0" fmla="*/ 25568 h 86662"/>
                <a:gd name="connsiteX1" fmla="*/ 46030 w 117628"/>
                <a:gd name="connsiteY1" fmla="*/ 56535 h 86662"/>
                <a:gd name="connsiteX2" fmla="*/ 102565 w 117628"/>
                <a:gd name="connsiteY2" fmla="*/ 0 h 86662"/>
                <a:gd name="connsiteX3" fmla="*/ 117628 w 117628"/>
                <a:gd name="connsiteY3" fmla="*/ 15064 h 86662"/>
                <a:gd name="connsiteX4" fmla="*/ 46030 w 117628"/>
                <a:gd name="connsiteY4" fmla="*/ 86662 h 86662"/>
                <a:gd name="connsiteX5" fmla="*/ 0 w 117628"/>
                <a:gd name="connsiteY5" fmla="*/ 40595 h 866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2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395B8A7-5E0C-4DF7-A3AF-800BD9447958}"/>
                </a:ext>
              </a:extLst>
            </p:cNvPr>
            <p:cNvSpPr/>
            <p:nvPr/>
          </p:nvSpPr>
          <p:spPr>
            <a:xfrm>
              <a:off x="1342393" y="2383301"/>
              <a:ext cx="209506" cy="209506"/>
            </a:xfrm>
            <a:custGeom>
              <a:avLst/>
              <a:gdLst>
                <a:gd name="connsiteX0" fmla="*/ 181567 w 209506"/>
                <a:gd name="connsiteY0" fmla="*/ 27939 h 209506"/>
                <a:gd name="connsiteX1" fmla="*/ 27939 w 209506"/>
                <a:gd name="connsiteY1" fmla="*/ 27939 h 209506"/>
                <a:gd name="connsiteX2" fmla="*/ 27939 w 209506"/>
                <a:gd name="connsiteY2" fmla="*/ 181567 h 209506"/>
                <a:gd name="connsiteX3" fmla="*/ 181567 w 209506"/>
                <a:gd name="connsiteY3" fmla="*/ 181567 h 209506"/>
                <a:gd name="connsiteX4" fmla="*/ 181567 w 209506"/>
                <a:gd name="connsiteY4" fmla="*/ 27939 h 209506"/>
                <a:gd name="connsiteX5" fmla="*/ 13969 w 209506"/>
                <a:gd name="connsiteY5" fmla="*/ 0 h 209506"/>
                <a:gd name="connsiteX6" fmla="*/ 209506 w 209506"/>
                <a:gd name="connsiteY6" fmla="*/ 0 h 209506"/>
                <a:gd name="connsiteX7" fmla="*/ 209506 w 209506"/>
                <a:gd name="connsiteY7" fmla="*/ 209506 h 209506"/>
                <a:gd name="connsiteX8" fmla="*/ 0 w 209506"/>
                <a:gd name="connsiteY8" fmla="*/ 209506 h 209506"/>
                <a:gd name="connsiteX9" fmla="*/ 0 w 209506"/>
                <a:gd name="connsiteY9" fmla="*/ 0 h 209506"/>
                <a:gd name="connsiteX10" fmla="*/ 13969 w 209506"/>
                <a:gd name="connsiteY10" fmla="*/ 0 h 209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506" h="209506">
                  <a:moveTo>
                    <a:pt x="181567" y="27939"/>
                  </a:moveTo>
                  <a:lnTo>
                    <a:pt x="27939" y="27939"/>
                  </a:lnTo>
                  <a:lnTo>
                    <a:pt x="27939" y="181567"/>
                  </a:lnTo>
                  <a:lnTo>
                    <a:pt x="181567" y="181567"/>
                  </a:lnTo>
                  <a:lnTo>
                    <a:pt x="181567" y="27939"/>
                  </a:lnTo>
                  <a:close/>
                  <a:moveTo>
                    <a:pt x="13969" y="0"/>
                  </a:moveTo>
                  <a:lnTo>
                    <a:pt x="209506" y="0"/>
                  </a:lnTo>
                  <a:lnTo>
                    <a:pt x="209506" y="209506"/>
                  </a:lnTo>
                  <a:lnTo>
                    <a:pt x="0" y="209506"/>
                  </a:lnTo>
                  <a:lnTo>
                    <a:pt x="0" y="0"/>
                  </a:lnTo>
                  <a:lnTo>
                    <a:pt x="13969" y="0"/>
                  </a:lnTo>
                  <a:close/>
                </a:path>
              </a:pathLst>
            </a:custGeom>
            <a:solidFill>
              <a:srgbClr val="486AE5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C18E795A-D27B-4474-B503-A1227084D429}"/>
                </a:ext>
              </a:extLst>
            </p:cNvPr>
            <p:cNvSpPr/>
            <p:nvPr/>
          </p:nvSpPr>
          <p:spPr>
            <a:xfrm>
              <a:off x="1388351" y="2444723"/>
              <a:ext cx="117628" cy="86661"/>
            </a:xfrm>
            <a:custGeom>
              <a:avLst/>
              <a:gdLst>
                <a:gd name="connsiteX0" fmla="*/ 15027 w 117628"/>
                <a:gd name="connsiteY0" fmla="*/ 25568 h 86661"/>
                <a:gd name="connsiteX1" fmla="*/ 46030 w 117628"/>
                <a:gd name="connsiteY1" fmla="*/ 56535 h 86661"/>
                <a:gd name="connsiteX2" fmla="*/ 102565 w 117628"/>
                <a:gd name="connsiteY2" fmla="*/ 0 h 86661"/>
                <a:gd name="connsiteX3" fmla="*/ 117628 w 117628"/>
                <a:gd name="connsiteY3" fmla="*/ 15064 h 86661"/>
                <a:gd name="connsiteX4" fmla="*/ 46030 w 117628"/>
                <a:gd name="connsiteY4" fmla="*/ 86662 h 86661"/>
                <a:gd name="connsiteX5" fmla="*/ 0 w 117628"/>
                <a:gd name="connsiteY5" fmla="*/ 40595 h 86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628" h="86661">
                  <a:moveTo>
                    <a:pt x="15027" y="25568"/>
                  </a:moveTo>
                  <a:lnTo>
                    <a:pt x="46030" y="56535"/>
                  </a:lnTo>
                  <a:lnTo>
                    <a:pt x="102565" y="0"/>
                  </a:lnTo>
                  <a:lnTo>
                    <a:pt x="117628" y="15064"/>
                  </a:lnTo>
                  <a:lnTo>
                    <a:pt x="46030" y="86662"/>
                  </a:lnTo>
                  <a:lnTo>
                    <a:pt x="0" y="40595"/>
                  </a:lnTo>
                  <a:close/>
                </a:path>
              </a:pathLst>
            </a:custGeom>
            <a:solidFill>
              <a:srgbClr val="8CC6FF"/>
            </a:solidFill>
            <a:ln w="364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3298E0C4-3576-4A0A-B7B4-EFB0FB460FE7}"/>
              </a:ext>
            </a:extLst>
          </p:cNvPr>
          <p:cNvSpPr txBox="1"/>
          <p:nvPr/>
        </p:nvSpPr>
        <p:spPr>
          <a:xfrm>
            <a:off x="1469240" y="1732226"/>
            <a:ext cx="989928" cy="372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486AE5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32671426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MARC21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Note that here we showed the classifications in the linked data in MARC21.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Our example was </a:t>
            </a:r>
            <a:r>
              <a:rPr lang="en-US" sz="2400" dirty="0">
                <a:hlinkClick r:id="rId2"/>
              </a:rPr>
              <a:t>http://ld.ncl.edu.tw/classification/155367</a:t>
            </a:r>
            <a:r>
              <a:rPr lang="en-US" sz="2400" dirty="0"/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While displaying the classifications is supported in linked data in MARC21, note that it is not supported for BIBFRAME, JSONLD and RDA-RDF format.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Thus, in the following examples we will look at the names and subjects, but not the classifications.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483708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Linked Data in BIBFRAME</a:t>
            </a:r>
          </a:p>
        </p:txBody>
      </p:sp>
    </p:spTree>
    <p:extLst>
      <p:ext uri="{BB962C8B-B14F-4D97-AF65-F5344CB8AC3E}">
        <p14:creationId xmlns:p14="http://schemas.microsoft.com/office/powerpoint/2010/main" val="16327338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6AFF5B5-C1A8-4D06-B8AA-413074D22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2007468"/>
            <a:ext cx="4324350" cy="2076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BIBFRAME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 we will check the results of a general publishing profile which includes BIBFRAME format with Linked Data enrichment: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EC74D-74C3-4721-8A1D-A91DDCA84DA1}"/>
              </a:ext>
            </a:extLst>
          </p:cNvPr>
          <p:cNvSpPr/>
          <p:nvPr/>
        </p:nvSpPr>
        <p:spPr>
          <a:xfrm>
            <a:off x="829519" y="3651870"/>
            <a:ext cx="2520280" cy="36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00FDB80-6E4B-4E65-87D1-0E0BCB294E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248" y="1840210"/>
            <a:ext cx="27432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219B7FC-7360-4DE9-BC99-823AF0451B53}"/>
              </a:ext>
            </a:extLst>
          </p:cNvPr>
          <p:cNvSpPr/>
          <p:nvPr/>
        </p:nvSpPr>
        <p:spPr>
          <a:xfrm>
            <a:off x="6372200" y="3579862"/>
            <a:ext cx="115212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5258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B16FC2-BF60-463A-B1C3-D3B334BBD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265" y="1971879"/>
            <a:ext cx="7255502" cy="23424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BIBFRAME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Here is the subject in BIBFRAME format with Linked Data enrichment: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EC74D-74C3-4721-8A1D-A91DDCA84DA1}"/>
              </a:ext>
            </a:extLst>
          </p:cNvPr>
          <p:cNvSpPr/>
          <p:nvPr/>
        </p:nvSpPr>
        <p:spPr>
          <a:xfrm>
            <a:off x="3131840" y="2071907"/>
            <a:ext cx="3384376" cy="36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9197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5FB358B-446D-457A-9850-3F65E75884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832967"/>
            <a:ext cx="7324725" cy="246697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BIBFRAME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Here is the name (contribution) in BIBFRAME format with Linked Data enrichment: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EC74D-74C3-4721-8A1D-A91DDCA84DA1}"/>
              </a:ext>
            </a:extLst>
          </p:cNvPr>
          <p:cNvSpPr/>
          <p:nvPr/>
        </p:nvSpPr>
        <p:spPr>
          <a:xfrm>
            <a:off x="2807804" y="2283718"/>
            <a:ext cx="2844316" cy="36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4267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Linked Data in RDA-RDF</a:t>
            </a:r>
          </a:p>
        </p:txBody>
      </p:sp>
    </p:spTree>
    <p:extLst>
      <p:ext uri="{BB962C8B-B14F-4D97-AF65-F5344CB8AC3E}">
        <p14:creationId xmlns:p14="http://schemas.microsoft.com/office/powerpoint/2010/main" val="3273264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2BE2EC-AE03-4473-9809-F28DEF7FF9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1821532"/>
            <a:ext cx="4419600" cy="283845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RDA-RDF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 we will check the results of a general publishing profile which includes RDA-RDF format with Linked Data enrichment: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4F5CC5-5E54-4535-BC77-22DB11321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1248" y="1840210"/>
            <a:ext cx="2743200" cy="21717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76020F8-8E62-4F0D-9A50-BECC234A144E}"/>
              </a:ext>
            </a:extLst>
          </p:cNvPr>
          <p:cNvSpPr/>
          <p:nvPr/>
        </p:nvSpPr>
        <p:spPr>
          <a:xfrm>
            <a:off x="6368752" y="3579862"/>
            <a:ext cx="1152128" cy="36004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EC74D-74C3-4721-8A1D-A91DDCA84DA1}"/>
              </a:ext>
            </a:extLst>
          </p:cNvPr>
          <p:cNvSpPr/>
          <p:nvPr/>
        </p:nvSpPr>
        <p:spPr>
          <a:xfrm>
            <a:off x="827584" y="4211486"/>
            <a:ext cx="2376264" cy="3634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2547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21C54DB-C4EB-4D68-9917-B89401FBC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7582"/>
            <a:ext cx="9144000" cy="34830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RDA-RDF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6CEC74D-74C3-4721-8A1D-A91DDCA84DA1}"/>
              </a:ext>
            </a:extLst>
          </p:cNvPr>
          <p:cNvSpPr/>
          <p:nvPr/>
        </p:nvSpPr>
        <p:spPr>
          <a:xfrm>
            <a:off x="467544" y="2747368"/>
            <a:ext cx="4968552" cy="33907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480316-09E3-48D0-A5EE-15C4A54F592E}"/>
              </a:ext>
            </a:extLst>
          </p:cNvPr>
          <p:cNvSpPr txBox="1"/>
          <p:nvPr/>
        </p:nvSpPr>
        <p:spPr>
          <a:xfrm>
            <a:off x="179512" y="7715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Here is the name (creator) and subject in RDA-RDF format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45823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Linked Data in JSONLD</a:t>
            </a:r>
          </a:p>
        </p:txBody>
      </p:sp>
    </p:spTree>
    <p:extLst>
      <p:ext uri="{BB962C8B-B14F-4D97-AF65-F5344CB8AC3E}">
        <p14:creationId xmlns:p14="http://schemas.microsoft.com/office/powerpoint/2010/main" val="37357855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JSONLD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Now we will check the Linked Data enrichment in JSONLD.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One way to get the JSONLD version is to open the record in the metadata editor and do "View related Data &gt; View Linked Data".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On this page the JSON-LD data appears in a table view and not as "native" JSON.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372896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</p:spTree>
    <p:extLst>
      <p:ext uri="{BB962C8B-B14F-4D97-AF65-F5344CB8AC3E}">
        <p14:creationId xmlns:p14="http://schemas.microsoft.com/office/powerpoint/2010/main" val="201177718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70415"/>
            <a:ext cx="8640960" cy="576064"/>
          </a:xfrm>
        </p:spPr>
        <p:txBody>
          <a:bodyPr>
            <a:normAutofit/>
          </a:bodyPr>
          <a:lstStyle/>
          <a:p>
            <a:r>
              <a:rPr lang="en-US" dirty="0"/>
              <a:t>The linked data in JSONLD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17E3EA-8E8B-4075-A6A0-481C92B4F844}"/>
              </a:ext>
            </a:extLst>
          </p:cNvPr>
          <p:cNvSpPr txBox="1"/>
          <p:nvPr/>
        </p:nvSpPr>
        <p:spPr>
          <a:xfrm>
            <a:off x="179512" y="7715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Here is the name (creator) and subject in JSONLD format: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DCE9653-D5C8-45E0-B7CD-7AC6CE444D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419622"/>
            <a:ext cx="6660232" cy="318384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CBE0F1-69C4-4980-AB3D-7DC50E2209D3}"/>
              </a:ext>
            </a:extLst>
          </p:cNvPr>
          <p:cNvSpPr/>
          <p:nvPr/>
        </p:nvSpPr>
        <p:spPr>
          <a:xfrm>
            <a:off x="4860032" y="2787774"/>
            <a:ext cx="2736304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DD4213A-7DE3-46B0-A721-96333E40839D}"/>
              </a:ext>
            </a:extLst>
          </p:cNvPr>
          <p:cNvSpPr/>
          <p:nvPr/>
        </p:nvSpPr>
        <p:spPr>
          <a:xfrm>
            <a:off x="4860032" y="3219822"/>
            <a:ext cx="2808312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7047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F1CF9F51-E8ED-42BC-8F85-8B25B03829F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Yoel.Kortick@exlibrisgroup.com</a:t>
            </a:r>
          </a:p>
        </p:txBody>
      </p:sp>
    </p:spTree>
    <p:extLst>
      <p:ext uri="{BB962C8B-B14F-4D97-AF65-F5344CB8AC3E}">
        <p14:creationId xmlns:p14="http://schemas.microsoft.com/office/powerpoint/2010/main" val="3906028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Jan. 2022 release includes Traditional Chinese Authority URI enrichment to Linked Data.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Linked Data for the Traditional Chinese Authority data can come from three sources: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Name Authority: </a:t>
            </a:r>
            <a:r>
              <a:rPr lang="en-US" sz="2000" dirty="0">
                <a:hlinkClick r:id="rId2"/>
              </a:rPr>
              <a:t>http://ld.ncl.edu.tw/authority</a:t>
            </a:r>
            <a:r>
              <a:rPr lang="en-US" sz="2000" dirty="0"/>
              <a:t> (Code: TWNAF)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Subject term: </a:t>
            </a:r>
            <a:r>
              <a:rPr lang="en-US" sz="2000" dirty="0">
                <a:hlinkClick r:id="rId3"/>
              </a:rPr>
              <a:t>http://ld.ncl.edu.tw/subject</a:t>
            </a:r>
            <a:r>
              <a:rPr lang="en-US" sz="2000" dirty="0"/>
              <a:t> (Code: LCSTT)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Classification scheme: </a:t>
            </a:r>
            <a:r>
              <a:rPr lang="en-US" sz="2000" dirty="0">
                <a:hlinkClick r:id="rId4"/>
              </a:rPr>
              <a:t>http://ld.ncl.edu.tw/classification</a:t>
            </a:r>
            <a:r>
              <a:rPr lang="en-US" sz="2000" dirty="0"/>
              <a:t> (Code: NCSCLT)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4318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The three sources of the URI enrichment for the Traditional Chinese authorities are in the Alma Community Zone, and are explained in </a:t>
            </a:r>
            <a:r>
              <a:rPr lang="en-US" sz="2400" dirty="0">
                <a:hlinkClick r:id="rId2"/>
              </a:rPr>
              <a:t>Authority Vocabularies in the Community Zone 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Name Authority TWNAF is the "Taiwan Name Authority File"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Subject Term LCSTT is the "List of Chinese Subject Terms"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2000" dirty="0"/>
              <a:t>The Classification Scheme NCSCLT is "New classification scheme for Chinese libraries"</a:t>
            </a:r>
          </a:p>
        </p:txBody>
      </p:sp>
    </p:spTree>
    <p:extLst>
      <p:ext uri="{BB962C8B-B14F-4D97-AF65-F5344CB8AC3E}">
        <p14:creationId xmlns:p14="http://schemas.microsoft.com/office/powerpoint/2010/main" val="2173441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This is beneficial because now there are yet more sources to enrich the data in discovery, thereby providing users with additional access points.</a:t>
            </a:r>
          </a:p>
        </p:txBody>
      </p:sp>
    </p:spTree>
    <p:extLst>
      <p:ext uri="{BB962C8B-B14F-4D97-AF65-F5344CB8AC3E}">
        <p14:creationId xmlns:p14="http://schemas.microsoft.com/office/powerpoint/2010/main" val="4160367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FE6F9A-C018-4915-94D1-7B4CD1DF4B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sample record</a:t>
            </a:r>
          </a:p>
        </p:txBody>
      </p:sp>
    </p:spTree>
    <p:extLst>
      <p:ext uri="{BB962C8B-B14F-4D97-AF65-F5344CB8AC3E}">
        <p14:creationId xmlns:p14="http://schemas.microsoft.com/office/powerpoint/2010/main" val="1541634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record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69CE032-D0D4-4860-BAB8-C45EA2B723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15566"/>
            <a:ext cx="5084436" cy="3600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5CEC082-A593-4380-9D07-759B8E8C9FBB}"/>
              </a:ext>
            </a:extLst>
          </p:cNvPr>
          <p:cNvSpPr txBox="1"/>
          <p:nvPr/>
        </p:nvSpPr>
        <p:spPr>
          <a:xfrm>
            <a:off x="4608004" y="1347614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heading linked to the </a:t>
            </a:r>
            <a:r>
              <a:rPr lang="en-US" sz="1800" dirty="0"/>
              <a:t>Classification Scheme NCSCLT </a:t>
            </a:r>
            <a:endParaRPr lang="en-US" dirty="0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46C5BF2-984A-494B-978B-E4150DFC9F91}"/>
              </a:ext>
            </a:extLst>
          </p:cNvPr>
          <p:cNvCxnSpPr/>
          <p:nvPr/>
        </p:nvCxnSpPr>
        <p:spPr>
          <a:xfrm flipH="1">
            <a:off x="3131840" y="2264875"/>
            <a:ext cx="10801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1EC45F1-FAA1-4370-ACB4-5EA118E29A0B}"/>
              </a:ext>
            </a:extLst>
          </p:cNvPr>
          <p:cNvCxnSpPr>
            <a:cxnSpLocks/>
            <a:endCxn id="6" idx="1"/>
          </p:cNvCxnSpPr>
          <p:nvPr/>
        </p:nvCxnSpPr>
        <p:spPr>
          <a:xfrm flipV="1">
            <a:off x="4211960" y="1670780"/>
            <a:ext cx="396044" cy="59409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CF6AC5F-6016-48D1-B112-276BD9E3339A}"/>
              </a:ext>
            </a:extLst>
          </p:cNvPr>
          <p:cNvSpPr/>
          <p:nvPr/>
        </p:nvSpPr>
        <p:spPr>
          <a:xfrm>
            <a:off x="395536" y="2088960"/>
            <a:ext cx="2736304" cy="287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A3A9582-97FF-4B5F-AFA1-BDD302EAE264}"/>
              </a:ext>
            </a:extLst>
          </p:cNvPr>
          <p:cNvSpPr txBox="1"/>
          <p:nvPr/>
        </p:nvSpPr>
        <p:spPr>
          <a:xfrm>
            <a:off x="4605581" y="3486641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heading linked to the </a:t>
            </a:r>
            <a:r>
              <a:rPr lang="en-US" sz="1800" dirty="0"/>
              <a:t>Subject Term LCSTT</a:t>
            </a:r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C76FAF2-0FA9-4965-AFE5-C384C9FE6438}"/>
              </a:ext>
            </a:extLst>
          </p:cNvPr>
          <p:cNvCxnSpPr/>
          <p:nvPr/>
        </p:nvCxnSpPr>
        <p:spPr>
          <a:xfrm flipH="1">
            <a:off x="3129417" y="4403902"/>
            <a:ext cx="10801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BE028DB-4E5E-40FA-9507-F6A5022F8A85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4209537" y="3809807"/>
            <a:ext cx="396044" cy="594096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2092CF6-E60E-4619-997A-A05857D2AF59}"/>
              </a:ext>
            </a:extLst>
          </p:cNvPr>
          <p:cNvSpPr/>
          <p:nvPr/>
        </p:nvSpPr>
        <p:spPr>
          <a:xfrm>
            <a:off x="393113" y="4227987"/>
            <a:ext cx="2736304" cy="287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FFC6CB0-8AE4-409B-83E6-39476A7C2671}"/>
              </a:ext>
            </a:extLst>
          </p:cNvPr>
          <p:cNvSpPr txBox="1"/>
          <p:nvPr/>
        </p:nvSpPr>
        <p:spPr>
          <a:xfrm>
            <a:off x="4608004" y="2429475"/>
            <a:ext cx="309634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 heading linked to the </a:t>
            </a:r>
            <a:r>
              <a:rPr lang="en-US" sz="1800" dirty="0"/>
              <a:t>Name Authority TWNAF </a:t>
            </a:r>
            <a:endParaRPr lang="en-US" dirty="0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F4D10EF-A4ED-48CA-A36E-ECA7C78412B2}"/>
              </a:ext>
            </a:extLst>
          </p:cNvPr>
          <p:cNvCxnSpPr/>
          <p:nvPr/>
        </p:nvCxnSpPr>
        <p:spPr>
          <a:xfrm flipH="1">
            <a:off x="3131840" y="2552907"/>
            <a:ext cx="1080120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BB4546E9-EB77-4893-81B4-1CAE9ECBD115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4211960" y="2552907"/>
            <a:ext cx="396044" cy="199734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9FA4B54-3926-4455-BB5D-913926DC4398}"/>
              </a:ext>
            </a:extLst>
          </p:cNvPr>
          <p:cNvSpPr/>
          <p:nvPr/>
        </p:nvSpPr>
        <p:spPr>
          <a:xfrm>
            <a:off x="395536" y="2376992"/>
            <a:ext cx="2736304" cy="28797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647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C18B40-6547-41EC-8A0E-1C8F40E0A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sample record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2DBA8E6-5A92-4AE2-9C09-D5472A4C00A2}"/>
              </a:ext>
            </a:extLst>
          </p:cNvPr>
          <p:cNvSpPr txBox="1"/>
          <p:nvPr/>
        </p:nvSpPr>
        <p:spPr>
          <a:xfrm>
            <a:off x="179512" y="771550"/>
            <a:ext cx="86409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Doing F3 on the 084 (Other Classification Number) field we can see that the heading is connected to NCSCLT</a:t>
            </a:r>
            <a:endParaRPr lang="en-US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9C47426-2E32-415D-8F73-7FED403A4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5137" y="1995686"/>
            <a:ext cx="3133725" cy="27432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CC30F3-E926-486C-A438-7999179F55BD}"/>
              </a:ext>
            </a:extLst>
          </p:cNvPr>
          <p:cNvSpPr/>
          <p:nvPr/>
        </p:nvSpPr>
        <p:spPr>
          <a:xfrm>
            <a:off x="3347864" y="2931790"/>
            <a:ext cx="576064" cy="2160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D450E85-CD73-4A76-9F8F-EA5007C80A52}"/>
              </a:ext>
            </a:extLst>
          </p:cNvPr>
          <p:cNvSpPr/>
          <p:nvPr/>
        </p:nvSpPr>
        <p:spPr>
          <a:xfrm>
            <a:off x="3005137" y="3939902"/>
            <a:ext cx="918791" cy="288032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55502"/>
      </p:ext>
    </p:extLst>
  </p:cSld>
  <p:clrMapOvr>
    <a:masterClrMapping/>
  </p:clrMapOvr>
</p:sld>
</file>

<file path=ppt/theme/theme1.xml><?xml version="1.0" encoding="utf-8"?>
<a:theme xmlns:a="http://schemas.openxmlformats.org/drawingml/2006/main" name="IGeLU_2016_16X9 (1)">
  <a:themeElements>
    <a:clrScheme name="Exlibri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3466"/>
      </a:accent1>
      <a:accent2>
        <a:srgbClr val="F47C30"/>
      </a:accent2>
      <a:accent3>
        <a:srgbClr val="EE3A43"/>
      </a:accent3>
      <a:accent4>
        <a:srgbClr val="B20837"/>
      </a:accent4>
      <a:accent5>
        <a:srgbClr val="FDB813"/>
      </a:accent5>
      <a:accent6>
        <a:srgbClr val="7C4299"/>
      </a:accent6>
      <a:hlink>
        <a:srgbClr val="0000FF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28575">
          <a:solidFill>
            <a:srgbClr val="FF0000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>
          <a:solidFill>
            <a:srgbClr val="FF0000"/>
          </a:soli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Ex Libris PowerPoint Template 2021_light.potx" id="{8304239A-2FF3-4978-9BC4-89628C047790}" vid="{9B6676BA-7F77-4E78-A4D1-1714F978D8F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4216B00C96C34F9FEB40E34BEB6B05" ma:contentTypeVersion="13" ma:contentTypeDescription="Create a new document." ma:contentTypeScope="" ma:versionID="95220f12d93a0c3d2948523f4abfc619">
  <xsd:schema xmlns:xsd="http://www.w3.org/2001/XMLSchema" xmlns:xs="http://www.w3.org/2001/XMLSchema" xmlns:p="http://schemas.microsoft.com/office/2006/metadata/properties" xmlns:ns3="74dd5ec3-1427-46e8-a24a-7d89bfb34403" xmlns:ns4="d66ab0f4-d659-463b-a1c4-9fb61d1597bf" targetNamespace="http://schemas.microsoft.com/office/2006/metadata/properties" ma:root="true" ma:fieldsID="1c4d6bc9023a3681940caabce80443b4" ns3:_="" ns4:_="">
    <xsd:import namespace="74dd5ec3-1427-46e8-a24a-7d89bfb34403"/>
    <xsd:import namespace="d66ab0f4-d659-463b-a1c4-9fb61d1597b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dd5ec3-1427-46e8-a24a-7d89bfb3440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ab0f4-d659-463b-a1c4-9fb61d1597bf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96C2438-936C-465D-AB97-DD81138BAD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dd5ec3-1427-46e8-a24a-7d89bfb34403"/>
    <ds:schemaRef ds:uri="d66ab0f4-d659-463b-a1c4-9fb61d1597b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C1D0EBC-DE74-4B82-99A2-C2693F2F99F4}">
  <ds:schemaRefs>
    <ds:schemaRef ds:uri="http://www.w3.org/XML/1998/namespace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  <ds:schemaRef ds:uri="d66ab0f4-d659-463b-a1c4-9fb61d1597bf"/>
    <ds:schemaRef ds:uri="http://schemas.microsoft.com/office/infopath/2007/PartnerControls"/>
    <ds:schemaRef ds:uri="http://schemas.openxmlformats.org/package/2006/metadata/core-properties"/>
    <ds:schemaRef ds:uri="74dd5ec3-1427-46e8-a24a-7d89bfb34403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82260EC1-3551-4F4B-B512-1443F2EC7D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Ex Libris PowerPoint Template 2021_light</Template>
  <TotalTime>116</TotalTime>
  <Words>810</Words>
  <Application>Microsoft Office PowerPoint</Application>
  <PresentationFormat>On-screen Show (16:9)</PresentationFormat>
  <Paragraphs>81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IGeLU_2016_16X9 (1)</vt:lpstr>
      <vt:lpstr>Traditional Chinese Authority URI enrichment to Linked Data</vt:lpstr>
      <vt:lpstr>PowerPoint Presentation</vt:lpstr>
      <vt:lpstr>Introduction</vt:lpstr>
      <vt:lpstr>Introduction</vt:lpstr>
      <vt:lpstr>Introduction</vt:lpstr>
      <vt:lpstr>Introduction</vt:lpstr>
      <vt:lpstr>The sample record</vt:lpstr>
      <vt:lpstr>The sample record</vt:lpstr>
      <vt:lpstr>The sample record</vt:lpstr>
      <vt:lpstr>The sample record</vt:lpstr>
      <vt:lpstr>The sample record</vt:lpstr>
      <vt:lpstr>The linked data with Traditional Chinese Authority URI enrichment </vt:lpstr>
      <vt:lpstr>The linked data with Traditional Chinese Authority URI enrichment</vt:lpstr>
      <vt:lpstr>The Linked Data in MARC21</vt:lpstr>
      <vt:lpstr>The linked data in MARC21</vt:lpstr>
      <vt:lpstr>The linked data in MARC21</vt:lpstr>
      <vt:lpstr>The linked data in MARC21</vt:lpstr>
      <vt:lpstr>The linked data in MARC21</vt:lpstr>
      <vt:lpstr>The linked data in MARC21</vt:lpstr>
      <vt:lpstr>The linked data in MARC21</vt:lpstr>
      <vt:lpstr>The Linked Data in BIBFRAME</vt:lpstr>
      <vt:lpstr>The linked data in BIBFRAME</vt:lpstr>
      <vt:lpstr>The linked data in BIBFRAME</vt:lpstr>
      <vt:lpstr>The linked data in BIBFRAME</vt:lpstr>
      <vt:lpstr>The Linked Data in RDA-RDF</vt:lpstr>
      <vt:lpstr>The linked data in RDA-RDF</vt:lpstr>
      <vt:lpstr>The linked data in RDA-RDF</vt:lpstr>
      <vt:lpstr>The Linked Data in JSONLD</vt:lpstr>
      <vt:lpstr>The linked data in JSONLD</vt:lpstr>
      <vt:lpstr>The linked data in JSONLD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Idit Or</dc:creator>
  <cp:lastModifiedBy>Yoel Kortick</cp:lastModifiedBy>
  <cp:revision>18</cp:revision>
  <dcterms:created xsi:type="dcterms:W3CDTF">2021-11-30T14:32:13Z</dcterms:created>
  <dcterms:modified xsi:type="dcterms:W3CDTF">2021-12-06T08:17:11Z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4582616</vt:lpwstr>
  </property>
  <property fmtid="{D5CDD505-2E9C-101B-9397-08002B2CF9AE}" pid="3" name="NXPowerLiteSettings">
    <vt:lpwstr>F890061A04D200</vt:lpwstr>
  </property>
  <property fmtid="{D5CDD505-2E9C-101B-9397-08002B2CF9AE}" pid="4" name="NXPowerLiteVersion">
    <vt:lpwstr>D7.0.6</vt:lpwstr>
  </property>
  <property fmtid="{D5CDD505-2E9C-101B-9397-08002B2CF9AE}" pid="5" name="ContentTypeId">
    <vt:lpwstr>0x0101002D4216B00C96C34F9FEB40E34BEB6B05</vt:lpwstr>
  </property>
</Properties>
</file>